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300D8-A760-445E-ABC7-6B013ED8FD55}" type="datetimeFigureOut">
              <a:rPr lang="de-DE" smtClean="0"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49A86-4CF1-4AD5-ACBA-C559944DF48B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ebmasterpro.de/portal/news/2010/06/08/apple-veroeffentlicht-safari-5.html/image/safari-logo.png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www.zdnet.de/wp-content/uploads/2013/04/google-chrom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dnet.de/wp-content/uploads/2013/06/firefox-logo.png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0" Type="http://schemas.openxmlformats.org/officeDocument/2006/relationships/hyperlink" Target="http://promote.opera.com/logos/Opera-icon-high-res.png" TargetMode="External"/><Relationship Id="rId4" Type="http://schemas.openxmlformats.org/officeDocument/2006/relationships/hyperlink" Target="http://4.bp.blogspot.com/-Djdx7YLgReQ/UFhIybvXwRI/AAAAAAAAQRo/Ml2pNyOkV3U/s1600/Internet_Explorer_9.png" TargetMode="External"/><Relationship Id="rId9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Webbrowser</a:t>
            </a:r>
            <a:endParaRPr lang="de-DE" dirty="0"/>
          </a:p>
        </p:txBody>
      </p:sp>
      <p:sp>
        <p:nvSpPr>
          <p:cNvPr id="2050" name="AutoShape 2" descr="data:image/jpeg;base64,/9j/4AAQSkZJRgABAQAAAQABAAD/2wCEAAkGBw8PEA8QDxAPDw0PEBAPDQ4NDQ8QDw0OFBQWFhQRFRQYHCghGBwlGxQUIjQhJSkrLi4uFx8zODMsNygtLisBCgoKDg0OGxAQGi0lICQsLC4sLCwuLCwsLCwsLCwsNCwsLCwsLCwsLSwsLCwsLSwsLCwsLC0sLCwsLCwsLCwsLP/AABEIAOEA4QMBEQACEQEDEQH/xAAbAAEAAgMBAQAAAAAAAAAAAAAAAQIDBQYEB//EAEcQAAICAAIHBAcEBgcIAwAAAAECAAMEEQUGEiExQVFhcYGREyIyQlKhwQdysdEWQ2KSk9IjM4KisuHwFCRjg6OzwuI0U3P/xAAbAQEAAgMBAQAAAAAAAAAAAAAAAQUCAwQGB//EADYRAAIBAwAHBAkEAwEBAAAAAAABAgMEEQUSITFBUWFxgZHhExUiMqGxwdHwBhQzUiNCcsIk/9oADAMBAAIRAxEAPwD7jAEAQBAEAQBAEAQBAEAQBAEAQBAEAQBAEAQBAEAQBAEAQBAEAQBAEAQBAEAQBAEAQCCwgGKzEKu8kAdSQBBKTe48Nun8KvG+rPoHDHyE1urBcUb42leW6D8DznWrBj9b5V2n/wAZj+4p8zatH3L/ANPivuQNa8H/APb/ANK3+WP3FPn8x6uuf6fFfcz16xYRv19Y+82z/iymSrQfFGuVnXW+D8D304tHGasrDqrAj5TNPO455RcdjRlDCSQWgCAIAgCAIAgCAIAgCAIAgCAIAgCAIAgGDE4tK1LOyqo4sxAA8TIbS2syjFyeIrLOX0lrvSuYpVrj8XsJ5nefKc87qK93aWlHRFWe2o9X4s53F6z4u39Z6NfhqGz/AHjmfnOaVxN8cFnS0Zbw3rPb9txrXtZzm7M56uxY+ZmltvedsYRisRWOwZyCSc4IILQSUZoJwUDlTmpKnqpIPmITxuJcVJYaybDCay4ynhaXUe7cNseftfObo16keJyVNG29T/XHZs8vgdFo3XxDkMRWa/2683TxHEeGc6IXUX7ywVdbQtSO2k89Hsf2+R1mC0hVcu1U6uvVGBGfQ9J1RkpLKKipTnTerNYfU9eckwEAQBAEAQBAEAQBAEAQBAEAQCruBAOP1g11rqJrw+V1o3Fs/wCiQ949o9g85zVblR2R2st7PRNSr7VT2Y/F/bv8DhsdpK7ENtXWM55A7lX7qjcJwznKb2s9DRtqVBYprHz8TCrTE2lw0GOC4aCMFtuCMDbgYILwTgqWgnBQtBODGzQSY2MGSL4XG20tt1O1b9UOWfYRwI7DMoycXlMxq0adWOrUWUdvoDXxWIrxYCNwFy/1Z+8Pd7+HdOyncp7JHn7vQ0oe1R2rlx7ufz7TuargwBBBBGYIOYI6idZRNY2MyQBAEAQBAEAQBAEAQBAEA82NxiUoz2MERRmzMcgBIbSWWZQhKclGKy2fL9Ztb7MUWrpLV4bgeT3D9rov7Pn0nBWuHLZHceqsNFRo4nU2y+C+76+HM5tTOYtjIGgxwXDQRgsGgjBYPBGCduBgnbgYI24GCpeBgqWgnBQtBlgoWgnBjLQZFCYJRutW9absEwXfZhifWqJ3r1NZPA9nA9nGb6VZw2cCvvtGU7lay2S58+377z6zonSlWJrW2pg6Nz5g81I5EdJYRkpLKPIVqM6M3Caw0e+ZGoQBAEAQBAEAQBAEA82OxiUo1ljBEQFmZjkFA5yG0llmUISnJRistnx7WnWWzHPkM1wyn+jrO4sfjft7OUrq1ZzfQ9no/R0bWOXtm975dF+bTShpoLDBcNBGCwaCMFw0EYLBoIwTtQRgnbgYG3AwNuBgqXgnBUtAwVLQTgqWgnBQtBlgoWgkoTJJNjq/p63A2+kr9ZGI9NUT6ti/RhyP0mynUcHlHJe2MLqGrLetz5eR9n0LpWrFVJbU20jDxU81YciOksoyUllHia9CdCo6c1ho2MyNIgCAIAgCAIAgFLHyEA+P69aznF2Gmpv91qbiDuvsHvdqjl59JX16us9Vbj2GiNHegh6Wa9p/Bfd8fDmcuDOcuMFg0EFw0gjBYNBGCwaCMEhoIwTtwME7cDA24GCNqBgFoGCpaCcFS0E4KloJwVLSScFC0E4KkwTgoTBJvNUdYmwF2ZJOGsIF6Dfl0sUdR8xu6TdRq6j6FfpKwV3T2e8tz+nf8H3n23C4hbFVlIZWAZWU5hgd4IMsjwzTi8PeZ4IEAQBAEAQCCYByOu+ldms0ISHuUhypyKVHcciOBPDznLdVtSOqt7OavdOg4uHvZT29D47bWamKN7pyHaORnDvR9IsryF1QjWhukvB8V3MsGg6ywaCMFg0EYJDQRgsGgYJ2pBGCdqBgbcDA24GBtQMEbUDBBaSTgqWgYILQTgqWgnBUtBOCpMEkSQIB9E+zDWEgnBWngC+GJPLi1fhxHZn0nZbVP9H3HmNO2OH+4h2S+j+j8z6apznWebJgCAIAgCAebHYha0ZmOSqCzHoAMzIbSWWQ2kss+UY/Ftfa9rcXOYHwryXwEpqk3OTkygq1HUm5M0um8LtL6Qe0ntdqf5fnIg+B6b9MaS9DW/bzfsz3dJee7twaNGmw+hpmXODIkNIBIaCME7UDBO1BGCdqBg2WjtB4zEAGmixlPByAiHtDNkD4TONOUtyOWteW9HZOaT5b34I3NeoGkG4/7OnY9zZj91DNn7aZwvTdqv7Pu+7RLfZ9jx72FP3brPrWIdtMLTlryl4L7nlv1Lx6e0iZdVcsPkJy1ZTpbZQljok/kzZHS9rLc34eZ5P0cxHWr99v5Zx+saPX87zd6xo9fDzH6NYnrV++38sesaPXw8x6xo9fDzI/RnE9av32/lj1lQ6+HmPWVHr4eY/RfFdaf4jfyyPWdDr4eZPrKj18PMforiutP8Rv5Y9aUOvh5j1lR6+HmP0UxXWn+I38sj1pQ6+HmPWVHr4eZP6J4rrT/Eb+WPWtDr4eY9ZUevh5k/oliutP8Rv5ZHra36+C+49ZUevh5mTDas42p0sralbK2Do3pH3MDmPd4dklaXoJ5WfDzMKl9bVIOEk8NYexfc+xaLxPpK1Y5AkDaAOYVuYz756O3rwr01UhuZ4mpDUk48j3TcYCAIAgAwDj9e8fs1rUDvtObfcXefnl85yXc8Q1eZxX1TVhqricRKwqAYJTa2o5fSOF9E5X3TvTu6eE3ReUfVtDaRV9bKb95bJdvPv3+K4GBGklsmZIMhAEA2Og9DX42z0dC55ZGyxt1dSnmx+nEzOFNzeEc11d0raGvUfYuL7D6lq/qXhMKFZlGIvG822qNlT1ROC9+89s7qdCMerPI3ml69w2k9WPJfV8fl0Nni9OYavdt7bD3ahtfPh852Qt5y4YKWVxCPE8Da0D3aTl1azL5ATcrPmzU7vkgutI507v2bP/AFj9n1Cu+aPdhdYcM+4saz/xBkP3hu85rlbTju2myNzCXQ9GM0ZTcM8gGO8WJlme3tlTdaOo3HvLEua3+fedtK4nDc9hzuO0c9J9bep9lxwPZ2GeSvbKraS9vanufDyfQsqVaNRbN/I84ScGsbiwSY6wJCSNYFwkxcgWFUxcwXFcw1wWCiRlg2Gh79livI7x38/pPV/pu62SoPtXyf0OC8hun3HQgz1RwEwBAEApa2QgHy/WjFelxVnw15Vr4bz8yfKVV1LWqPoUt5PWqvpsNXOY5RBJ49KYX0tZy9tfWTtPMeMyi8MuNB6R/ZXKcn7Etkvo+75ZOZBm4+pl0aQSmZIMjY6B0PZjb1pr3Z+tZYRmtVY4sfoOZMzpwc3hHNeXcLak6k+5c3yPseFw+G0dhwq5V0pvJO97HPM/Ex/1ulpSpboQR4K7u5VZOrVf5yRyeltP24gkDOunlWD7Q/aPPu4S2pW8ae3eymq15T2cDXo03Goyh5GAC8YJMbPJIPZovTVuGPqnarz9apj6p7vhPaPnNVSjGpv38zZTrShu3HcYHG04uraXep3Oje0jdD+cqLm2TTp1FlP4lnSq59qLNNjcAamy4qd6ns6Htnz/AEnZSs6mN8Xuf0fVeZdUayqRzx4mEVyrczcWCiRlgmQBAEAQC1T7LK3Q7+7nO7Rtf0F1CfDOH2PYaq0NaDR1WHbMT6QUxlgCAIB5cfaFRieABJ7hAbwfInsLEseLEse8nMyjk8vJ52T1m2JiYiCRAOc03hfRvtj2LPk/MePHzm2Dyj6L+mtJfuLf0M37UPjHh4bvA8AMzPSl1fLjw6yDNPgfZdRdCjCYVWcZX3gW3E7ioy9VD02QfMmWNCnqx6s8Rpa8/cV2k/ZjsX1ff8sHO6xaZOKt9U/0CEiofF1c9p/CX1vR9HHbv4nl69X0ktm41qtNxpMgeRgkuHjAG3GAVLxgGNmkg9ehtLNhbRYMyh3Wp8afmOImurSVSODOlVdOWT6Pcq31AqQVYB62HaMwZ5nSNkrmjKlLfw6NfmC6oVdSSkt30NAR5z5s04vD3ouhIJEAQBAEAqZIOj0TbtIvcPOfTbSr6WhCfNL5FJUjqzaNhOgwEAQDSa1W7OGvPP0bAd5GQ/Ga6rxB9hqrvFOT6HzFZTFCWkECCRAMGNwwtRkPPgfhYcDJTw8nZYXk7O4jWjw3rmuK/OJyDAqSrDJlJBHQibz6xRrQqwVSDymso2+qmBGJxmGqIzQ2BrB1RAXYHv2cvGZ04600jVfV/Q285rfjZ2vYfWtccf6HCsAcmuIqHcQS3yBHjL20p69Ts2nzq6nq0+3YfO1aW5V5MivIJMgeRgknbgE7cAqXgFGeSQY2eSRk7zUHH+koeknM0N6v/wCb5kDzDSrvaeJqXMsbOeY6vI9mkq9mw9G9b858z07QVK8k1ul7Xjv+KPRWs9amumw8sqDoEAQBAEAqZkgbrQT+rl0J/HP6z32hJ61lDplfFlTdLFVm5lsc4gCAc1ru2WFt/wCWP+os03H8bOe6/hl+cT50sqSlLCYmJMEiAIBoNY8Hllco6LZ+Ct9PKbYPgez/AEvpHfaTfNx+q+vibf7KU2se5+DDWMO8vWv4Ezrtl7fcXmm5Ytkucl8mdN9o13rYZOQWxvElR9D5z0Oj1sk+w8FfPbFdpyKvLA4TIHkElg8jBOS23GBkbcYGSC8YGSheSRkozxgg6X7PLyMU68nobPvVlIP4+c476P8AjT6nXZS/yY6HY6YG9D2MPw/OfPP1PH2qUv8Ar4Y+56OyeyS7DXTyx3iAIAgCAVMzQNpoA+1976Ce2/Tz/wDlf/T+SKy8/k7jfy9OQQBAOZ14/wDi2/8AL/7izTcfxv8AOJz3X8T/ADifOllSylLiQYkyCRAEApbWHUqwzVgQR1BkmdKrKlNVIPDTyiPsyqNOkrqm4/7NYFPxD0lRB8s532rzLuPfXt3G80fCtHjJZXJ4eV4/A3n2jrlZhm5FLF/dKn/ynotHv2ZLsPHX/vR7zkQ0sDhLB4JyWDyME5J24wMk7cYGSpeMDJUvJwRkqWgjJ0v2eLnjGPJaLCfFkH1nHfP/ABd512X8vd9jt9Ln2P7X0nzv9TvbSX/X/k9LYr3u76mvnlTvEAQBAIMlAoxmaBtdAe9976Ce2/T6xav/AKfyRWXn8i7PudBLw5BAEA0Gt9e1hr+ytm/d9b6TXWWab7DVXWacuw+YqZUMojIJiQWkECCRAEAzaJIrxmGv4bLGqztqsBXf3MVPgZ0W09Woi00dd6ilQl7st3SS3eK2eB0f2gYQ2YUWAb6HDH7jeq3z2T4T0djPVqY5md7DWp55HzkPLcqS4eATtQCdqCRtQBtQQVLwCpeAd79mmDIrvvP6xhVX91N7EeJA/sysv55aiWVhDY5czf6RfN8vhAHjxnzT9QV/SXeqv9Ul37/qektI4p55nllGdQgCAIBUzJAo5myKBuNX19XPqx/L6T3WhI6tnHq2/iVV281Wb6WxzCAIB4NLU7aMp4MpU9xGUhrOwhrKwfHwCpKnipIPeNxlM1h4KCSw8GVTMTEsJiYkwSIAgCAd5ozErisP64DbSmu9epyybzBz8ZdW9XWipLevmXdGoqtPb2M+W6c0a+Dval8yB61Tn9ZWeDd/I9oM9HRqqpHWRUVaTpy1WeEWTaay4sgE+kgD0kAg2QCpsgGfR2EsxNqU1DN3OQ6KObHsA3zCc1CLkzKEHOSij7Jg8OmFoSpPYqQKM+LHmT2k5nxnmb27VKEq8+H4l9D0NCjupxNczEkk8TvM+YVKkqk3OW9vL7y9SSWERMSRAEAgwgVYzNIGJzN0UDpNB15Ivdme8z6JZ0vRW8Ickilqy1pt9TazpNYgCAYcSuYMA+S6xYb0WKtHAMfSL3NvP97alZcRxNlPdQ1aj67TxKZznKZAZiQWkECCRAEA2GhdJHD2Z7zW2QsUdORHaJvoVvRyzw4m+3rOlLPDidLpvRNOkKQCRnltUXLvKE/iDzH1EvKFdwetHamWtWnGtD5M+VaX0ZfhLPR3rsn3GG9LB1Vuf4iXNOrGosxKipSlTeJHj25syYYJ24yRgbcZGCNuMjB6NH4O3E2CqlDZYeQ4KPiY8AO0zGdSMFmTM4U3N4ifVtV9Xq8BWWYq17DO647lVRv2Vz4KOvPj0Ap7i4dV9C2oUI0l14s9V+L9LkV9jiufvdGnz3Tekf3FX0UH7Efi+fduReWlLVjrPe/kYZRnWIAgCAVJmSQMbGbIoGNV2mVfiIHhz+Wc77Oh6WvCnzfw3v4GFSWpByOxwKZKJ9BKQ9UAQBAIYZiAcB9oGB3JcB7B2H+63A+e7+1OW6hmOscV7DMVLkcejSvZWMyqZiYlxIIJkECCRAEA2OidLvhzl7VRPrITw7V6Gb6NeVN9DooXEqT6cjqFswuNrKMEtQ+1XYBtKeuXI9olrRrp+1B7S0jOnWjz6HL6T+zqtiWwtzVf8O4GxO4MN48c5YwvmveWTnnYr/R4NDdqFpFeAps7Uuy/xAToV5SfM53Z1Vy8SKtQ9ItxWlO17wR/dBh3lJcwrOr08TeaM+zgAg4rEbXWvDqQO7bbf8hNE77+i8TfCx/u/A6ypMHo6rJRXRX2b3sPb7znznBVrZ9qbOr/AB0Y8kaI6UfSFuwoNeDryaxT7V3wq2XInl2Tz2l9IunRxHY3sX37vmLRO7q4x7C2vryRuZ4k9IIAgCAQZkkCjGZpAws03RQPXoanbs2uS7vE/wCX4z0ugbfMpVnw2Lt4/DHicV7PYonW1LkJ6Yri8AQBAEA1em8Et1bo3supU+PORJJrDIlFSTTPkV9LVO9b+0jFT29D3EZHxlVOLi8Mo5wcZOLLK01s1syAzEguDIIJkECCRAEAlGIIIJBHAgkEeMlPG1BNp5RtcNrDiE3ErYP2xv8AMZTohd1I9TqheVY79vae5Na/ip8Vt+mzNyvucfib1pDnH4+Qs1syG6nzt/8AWT+95R+PkHpDlH4+RrcXrTiW3JsVD9lc28z+UwldTe7Ya5XlR7thor7HsbNizu27NiWYnkN80OXGTOfMpvmztNEYEUVKnvn1rD1Y/lw8J4y9uXcVXPhuXZ57z2NlbK3pKHHe+09s5DrEAQCCZkkCjGZJAxM02xiDC7f66mdEIOTSW9hvCyzqNCYTYUZ8eJ7+c97aW6oUY01w39vEpas9eTkbidBrEAQBAEApYuYgHz3XvQ5H+8IN67rQOacm8PwPZOW4p5Wsjiu6WVrrgcejThaK1ozK0wMTIDIILZyCCZBBMEiAIAgCAUskoGBpmjI2+rOA23NzD1U3J2v18Pr2Sn0vdakPQx3vf2eZdaItdefppblu7fL83HUzzZ6UQCM5OAQTJSBQtM0gY2abVEGF3m6MQevQ2FNj7R9lTu7W/wAp6LQ1nmXp5blu7efd+bjiu6uFqLvOworyE9IVxlgCAIAgCAIB48fhg6kEAgjIgjcR0gHyXWLRDYS3IA+hck1H4f2Ceo+Y8ZX1qWq9m4qbij6N7NzNejznaOZozK0xaMcGQNMcEFgZBBbOAM5BBMAQSIBjczJArTS1jqi+0xyHZ1Mxq1Y0oOctyN1GlKrNQjvZ22FoWpFRfZUZd/UzxlarKrNzlvZ7ajSjSgoR3Iy5zXg2kZycAgmZJAoWmaiDGzTYogxO82xiClFTWsFXxPwjrLGys5XFTVW7i+S+/I1VqqpxydlozBhFAAyAE9nCEYRUYrYinlJyeWbGZECAIAgCAIAgEEQDT6c0Sl9bI4zVvMHkQeRkSipLDMZRUlhnyjS2jbMJZsPvU/1dmW5x9D2SvqU3FlTVpOm8M86PNLRpwZleY4McFw0xwRguGkYILBoBOcgjAzgYBMDBjJmRJv8AVzB7Km1h6zbk7E5nx+k8/pa51pehjuW/t8j0uh7TVh6aW97uzzN1nKfBdkFpOAVLTNRBQtM1EGNnmxRBieybYwBjRWdgqjMnyA6mdltazrT1ILyMKlSMI5Z1ehtGCsDmeJJ4kz19tbQoQ1I9/VlRVqOpLLN2oynQayYAgCAIAgCAIAgEMM4BpdN6GrxCMjrmp81PIg8jIlFSWGYzgprDPl2m9C24NvWzakn1bQPIN0PyPynDUpOPYVdahKn2GvSyaGjQZlsmOCMFw8jBjguHkYIwWDSMDBO1GCMEM0YJwZtH4Y3WBfd4ueiiaLqv6Gm5ceHaddnbO4qqHDj2HXggAAbgNwA5CeUabeWezSSWEQWk6pJUvMlEFS8yUQY2smxQBheybVADD1Pa2yg7zyX/AF0nda2c68sR3cXy/ORqq1o01tOr0Rolax2niTxJnqre2hQhqw8eLKqpVlUeWbtFym81loAgCAIAgCAIAgCAIBBGcA8GO0etikEAgggggEEdCIDWT57p7UtkJfDcOJpY/wCBj+B85zTocYnDVtOMPA5KzaRijqyOOKsCCPCcri1vOFxcXhlltmOCDILJGCMFhZIwMFtuRgjBDWRgYOn0Ph/RV5n23yLdg5L/AK6zz19V9NU2blu+563Rtr6Cll+89r+iPcbJx6hYFTZMlAFGtmSgDG1szUAY2t8zwA4mbY023hIN42s2GA0PZYQXzVfh94/lLq10S37VbYuXHv5HFVvEtkPE6rR+jVrAAAAHSXsIRgtWKwivcnJ5ZslXKZEFoAgCAIAgCAIAgCAIAgCAIBitpDQDSaX1fpvGViBhyJ3MvcRvEhxUt5jOEZrEkcTpTUaxMzRZmPgt+jgfiPGc8qHI452f9X4nN4vR2Jo/rabFA94LtJ+8uYE0ypSW9HLKjOO9HlW6a8GouLYwD36Gp9I+0fYTee1uQ+s472rqQ1VvZZ6MtfTVdZ7o/PgvqdL6WUeoeoINsnUBQ3SdUE1h39hWbuG7z4TopWtWp7sW/wA57jCVWEfeZsMLoS1/bOyOi7z58B85Z0dEN7aksdn3OWd6l7qOg0foNK94G/mTvJ8Zb0benRWILHzOKdWU/eZuacOFm81meAIAgCAIAgCAIAgCAIAgCAIAgCAMoBjekGAeW3AKeUA1ON1Yw9u96a2PUoM/PjMXFPejCVOMt6NRfqHhTwR1+7a/4EkTH0UORqdtTfAth9UUqXZRrAMyd5Ukk+E5KujqVSWtJv4fY7aFV0IakEsGUasj4rPNfymtaJoc34r7G797U5L87zNXqynPaPexH4TYtG264fFmLu6r4ntw+r9a+4ufUjM+ZnTC2pQ92K8DVKrOW9s2NWjlHKbjWetKAOUAyAQCYAgCAIAgCAIAgCAIAgCAIAgCAIAgCAIAgCARkIBGyIA2RAJ2RAJgCAIAgCAIAgCAIAgCAIAgCAIAgCAIAgCAIAgCAIAgCAIAgCAIAgCAIAgCAIAgCAIAgCAIB/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054" name="AutoShape 6" descr="data:image/jpeg;base64,/9j/4AAQSkZJRgABAQAAAQABAAD/2wCEAAkGBhQQDxEUERQPEA8QFRQQFQ8PEBAQEBEWFRQVFBQQFBIXHCYeFxkjGRQVHy8gJCcpLCwsFR4xNTAqNSYrLSkBCQoKDgwOGg8PGiwlHyQsLCwvLTAsLSovNS8sKSwsLDQvLCkpLywsLCksKSwsLCwsLCwpKSwpLCwsLCwsLCwsLv/AABEIAMwAzAMBIgACEQEDEQH/xAAcAAABBQEBAQAAAAAAAAAAAAAAAQMEBQYHAgj/xABHEAABAwIBBwgGBggGAwEAAAABAAIDBBEhBQYSMUFRYQcTIlJxgZGUMkJUodHTFBYzU2KCIyREcrHB4fBDc5OissI0krMX/8QAGwEAAQUBAQAAAAAAAAAAAAAAAAIDBAUGAQf/xAA1EQABAwIDBAgGAgIDAAAAAAABAAIDBBEFEiETMUFRFFJhgZGh0eEiMnGxwfAzQgbxFSMk/9oADAMBAAIRAxEAPwDuKEIQhCEIQhCEIQhCEIQhCEIQhCEIQhCEIQhCEIQhCEJCUISoTTqpo2+GKYflNo3nwUZ9VCz5nBLEbjuCmIVccsjqnxC9NyyzaHDwKaGIUxNs4S9hJyU9Cagqmv8ARIPDb4J1TGuDhdpuE0QRoUIQhKXEIQhCEIQhCEIQhCEIQhCEIQglCEIVBlDPWCNxZGXVMo1spwHgcHSX0W95VPNnPVynoCCmb2Gol8ei0e9SGU0jtbKNJVxR7ytuhc/dDLJ9pUVT+Ak5odg5sNPvUinzTjk9JgeN8rnSH/cSuyxMhbmleAmGVu0No2ErcXTbpgOJ4LPU2blNAQ4RRB42hgunKiv2DALOVeLRxm0fn6fv0VtDC94+IWVrLWW2gcBifFQJ8of3rVRLVk7U2ZiBd2A/vUNqoZKyeodlFzfh7KxbTNjGZxU+Srum+cJS5EkgqDZsrdMa4fRlHa12PuWiioGN1NHacSpkeEVD/wCT4frv8E2aqID4NVnWsJ1AnsBKV9O4a2uHa0hagBKpgwRttX+Xum+mHkscXFpuLgjaMCr/ACRlTnRou9Nv+4b1JqqBkg6Qx6w1hZ2WJ1NMD1TcHrDam2xS4c8Ovdh3/wCk9mZVNy7ncFq0JGuuLjUcUq0iqkIQhCEIQhCEIQhCEIQsnnPnaWOMFKWmYYSTEaTIL+qB60nDZrO5ORxukdlam5JWxNzOVpl3OiKl6JvJO4XbTxkF5/E7qN/EVjK/KE1X9u60Z/ZoSRF2Pdrk9w4KLTU+JPSc550nyON3yHrOdtVnTUqt46dkWu8rPVFdJMbN0CbpqWwAADWjU1osB3KzpKAuOAUugyYXY6hvVy1rY24YfxVPiGLtgu1mp8h79ikUeHOl+J+g8yo1NkxrMXYn3L1UVobgFGq6+6rJZ7rB1eISTOJvc81raaiawWAsE/UVd1FsXdi9xwXxKe5tScOwaasOd2jefp+2Sa3E4aMZW6u5eqivNtWJ3lV9TEXG5JJVq9iizMXoFDQwUYtE3Xnx8f0LF1lZNVG8h05cFQ1cINtIXLcQ7EPad7XDEFWWSc9Jqchsl6mDVjYVDBvDtUg4Gx472amJVdRErV0bJRZwUWKeSE3aV1XJeV4qqMPheHt1G2DmnqubraeBUxcWpK+Snl52F2hLqNxdkg6sjdo46wum5sZ1x1rCPs6hgBfATcj8TT6zL7fGyp6mkdD8Q1C0NJWtn0OjleKsy9BpMB2tNu4/2FZqJlMXjtvIVVVND4XA8laQuyyAr3QH9Ez90DwwUhNUrbMaOATqdjFmC/JIf8xQhCEtJQhCEIQhCq848tikp3PsHSHoRx9eQ+iOzaTsAKU1pcbBJc4NFyqnPHOYxfq8DrVDxd8gx5hh9bdpnYO9ZGkpgAAL2144kk63E7Sd6aha5znFx05HuL3v67jrPZsA3BXNFTK9iibAy3FZapqHVD+zgvdLTK/ydku9i7Abt695NyZqc7uCnVFSGjistiuLhoLIz9T6equKDDr2fIPoPVLLMGD+Sqqqsum6mqULFxWFlmdMbDctbDAGjM5K55cU/DT2161FqcoxU4Be5oJwAviTuA1krxDX1E32FLM5ux8toG9vTIJ7gtZheAZQJqofQH8+njyVHX4s594aXvI/Hr4K0ASOUT6BlAi/NUg4Gpff3R2UaearixlpJC3a+nc2cD8o6XuWubl3AjxWbdBKNS0qdIosgTVJliOa4a4aQ1sddr28C04hPPT4FlGKhTMVdURK2kaoc7E+wpohUNTEokVS+GRskbiyWM3a8bN7SNrTtCtqmNVVTGpIs4WKQCWm4XWc1c5W10GkLNmZZssV8WO3j8JxIKsatt7BcVyLlt9FUNmZc26MjB/iR7W9o1j+q7VR1LZmMkjIdG8B7XDUQRgs5X0uyNhuK1dBV7ZtzvCkAJUIUVTEIQhCEIQhCELmOdGVfpNW6xvFTkwxjYX/AOLL49D8p3rb51ZVNNRyvbhIRzcf+Y86LPeb9y5tRU9rAXIbhc6zvJ7TirSgiuTIVT4pPlaIxxVjQU61uScmYBzu4KJkLJWpzhq2K8qJw0WCo8ZxYC8UZ04n8D8pWGUF7SPH0CSpqdEYKmqapFTUqI1pcVgZHundYdwWxiiaxuZyQAuPBRmSS1MhhpALNNpalwvHFtsOs/gO9LWh8srKWA2klxdIP8KMelIeOwcStpkvJkdNE2KIaLG+JO1zjtJOJK22G4W2iaJZReQ7hwb7qkqas1hLGaRjz9lAyNmnDTHSsZpzrqJrOkPBuxo4BXSEKyc8uN3FJaxrBZoQhCElKVRlvNeGrF3gslb6M8R0JWH97aOBuFkpRLSyiGpsdK/NVAFmTW9U9WS2zbsXRFCyzkhlVC6KQdF2II9Jjh6L2nYQVKgqCw2O5Q6mlbMLjese9R5Wpqike0yQzfbwO5t34h6ko4ObY96eergLNOBBsVW1DFV1TFczhVlS1SWFMuVHO3Fbnkry9Z0lK84W52G+zH9JH3Gzh2lYuqamKHKLqaeOZnpQuD7dYes3vbcLlRDtYy3wUmjm2Ugdw4r6CQvEEwexrmm7XgOB3gi4Pgvayq1yEIQhCEIQhCwvKJWaU1PCNTA6ocOJ/Rx/9z3BR83sklxDiOwf9jwRlOn+kZRqHH0IzHD26DdIgd71qKKIRsudZ2bhuRiGIClpxEw6ka96qmUxqKkvduH4UhzhG2w/viqiqqU5WVV1WklxXnU0plctfTwBouUAFxUsMDW9i8wsslq2kxvDfSLSB22wW3wXCBABNMPiO4cvf7LM4tie2OxiPwjeeft905mNS6TZql3pVD3NaTsjjJY0DtcHHvWpWRyFnE2npYInQVulFG1jtGAkFwHSIIOON8VO+ubPuK7yx+KuJmPe8my7DJGyMNuNy0CFnvroz7iu8s74o+ujPuK7yx+Ka2L+Se20fWC0KFnvrpH9xXeWPxR9dY/uK7yzvijYyckbePrBaFCzv12j+4rvLO+KPrvH9xXeWd8UbGTkjbx9YKsz0pebqqaYYCYOpn8SAZIyeODx3qveVKzoy42rijZHDVNkZNFKHSw6DAGmziXE4dFzlEeremzbMB3BZ+vy7W7TvUaZV1QFYSqBOpzVXOVPVBVkytqoKpqFICS1di5Nso89k6IE3dCXQnf0D0b/AJSCtQubcjdXhWRbGuilHa9rmu/+bV0lZWqZkmcO1bClfnhaexCEIUdSEJCbJU093gmZpMjbroF1maOHSlkcdQe8nidI/BSqqpXh5DLgbSXd5N1X1E11iq+qMz9NysaSmyheZZLlK3DDbt+CYkm0B+J2rhxSQuWg/wAfwnP/AOqUaD5RzPPu4dqq8bxLZjo0R14n8d6nMcvZeowkRzi22VZIFPFyTSTWmjSXbLt05dBKb0khciy7dey5eC5IXLwXJQC5dK5ybcUFybc5KASSUjimXuXpzkxI5OtCQU1IVBnKlSOUOcp9oSCq2qVVUKzqiquoKfCS3etjyPP/AFupG+Fp8H2/musrkvI839cqTuhaPGT+i60s1X/znu+y1dB/A394oQhCgqavLyolVJYKSSqmtn1qgxOfKz6qRCzM5VNZPiVCdKGtLnei3Ht4L1VOu7tWey1lHSk5tp6MfpW2u/p8VV4Rhzq+pDP67yez33KZX1Yoacv4nQfX2UkVRe4uO3ZuGwKfFIqSnkU+KZes7JrGhjRYDQLzcvc9xc43JVkJE1WVJZG9wxLWk232CabIicaTXDeCEjKlAqXQZsVc8McoqoGiVjZA36M82Dhe1+cx1p/6mVntcHlX/NVtmFV85k6AetCDTuG4xEsHiAD3rQKpkqZWuLb7jyHotJHSQOaHZd47VivqZWe1weVf81J9S6z2uDyr/mrbISOly8/IeiX0KDq/dYn6l1ntcHlX/NSfUmr9rg8q/wCatuhHS5efkPRHQoOr91hzmPV+1weVf81eTmJV+1weVf8ANW6Qjpk3PyHojoUHV+6wZzAq/bIfKv8AmrweT2q9sh8q75q36F3pk3PyHoudCg6v3XPjycVXtkPlXfMTbuTKpP7ZD5V3zF0VC702freQ9EdBg6v3XNH8lE511kXlnfMTL+R2Y/tkflnfMXUUI6dP1vII6DB1VksxsxTk107nTCd0wY3CPmw0N0j1je+l7lrUIUaSR0jszt6ksY1jcrdyEjkq8lMv3JwJirks3twVBWSq0ynLjbcFQ1D7lY7EZM8xby0VpSR6XUDKj3Mp5ZGi5jbpX6o1aXde/csJFJjjid+/iuz5OyY11O5rwCJmlrgdrSLW8CfFcZynQOpp5IX+lE7Rv1m62P722963f+MQNhgII+J2vdw8Pysz/kDnSSBw+Uad/v8AhT4JlYQyqhgmVjTzLUOCzAVwyRPNeoEUikNemS1OBWOaeUxTVjonG0NWdJh2NmAxbw0mjxHFdBXKqqASNLTfeCDZzSMQ4HYQVp81c7tItp6ohtQMGSmwZUAbQdkltY26wqutpyf+xverzD6oW2Tu5a5CEKqVwhCEIQhCFmM587eaLoKYtfVEdJ2uOnB9eQ9bc3WUtjHPOVqQ97WNzOS5Xz2EM74o4X1Bi0dNzZYo2sc7EM6ZxNrE21XChf8A6E/2OTzNP8VlmRhjbAk4lznuN3Pc43c9x3kpHFXTKCO2qoH4lLmOXctSeUR/scnmaf4rweUlw/ZJPM0/xWTe5Q53pwYfFyTf/Jzdi2juVC2ulf5in+KYn5XmsBLqWSw3Twk+AKwFQ9T8x8ifTMoRgi8UFp5Nxsegw9rv+JSZKKCNheeCehrqiV4aLa9i7bTSlzGOc0sc5ocWE3LSRfRJ3hOoQqBaBCRKvEjrNJ3AlNv0F10Kir5rklVtNFpyNb1iB3bT4KRVOwTubsd5ieq3+OCxMDekVAB4n/avAdnEXcgtI0WFhqGCwXKhm7psFVGOlENGUDbHrD+1pJ7idy3y8yMDgQ4AtcCCCLgg4EELfwymJ4cOCzs0QlYWO4r56ikVhTTKVnpmuaCo6IJppbmJ3V3wk7xs3jsKp4JVq2PbI0ObuKyM0To3Frt4WghlUtkipaedT4plwhNAqeHrxPC2RtnAEa+w7CDsPFNtkXrTSLJYKs8lZz1NKA0n6XCNTZXaM7RuEhwf+bHitDTcoVMftRPTO3TRO0f9Rmk23aQsZpJRJxUOSijeb2t9FPixCWMWOq3pz5obf+VT9gkBd4a1FqOUGnH2TZ6l26GJwb/qP0W27CVjefO8ry6UnaU0MOZxJT7sVfwCtcqZ0VNQC24pIjrbE7TqHDcZNTPy3PEKoY0NbosAa3XbaTtc463HiUhcvJcpscLIxZoVfNUPlN3FKXJtzkOcmXyJ+yjpJXqvqJU7PMq2omSwFzemaqa28k4ADEknUAN67NmDmv8AQaQaYH0ia0kp2g26Md9zQbdpO9ZDkzzPMzxWTt/RNxgY713ffEbh6vjsC6qqLEKnOdm3cN60eH02zbtHbyhCEKqVqhNVXoO7CnV5lbdpG8EJuRuZhA5LrdCsrVKbmwMZPy/zUWYXT2QJdGUjrjDtGPxWNw1wbUsJ/dFdS6wOAWjQhC2ypFDyvkmOqhfFK3SY8d7Tsc07CN64lnFm7LQTaEnSY77OYDoyDdwdvC7yomVMlRVUTopmh8bth1g7HNOwjeplLVOgPYodVStnb281waGZToahT86MwpqIufHeelGOmBeSMfjaNYHWHfZZ+GovqN1o45GStzNKzE0D4nWcFfRzp5sqp451JZOlFqZurIPS6ShNnXsTLll26k6SC5R+dSGVcsi6fL14L0y6ZMvnXbIun3yqJNOm5KhQ+eL3iONrpJXYNjYNJx7v5pWgFyhoLjYJaiosLlaPMjMR1a5s9S0tox0msNw6o3G2yP8Aj2K5zU5LsWzV+i8620gxY3jKfWPDV2ro4FsBgBsCpquvv8EXir6jw/L8cngkjjDQA0BrWgANAsABgABsC9IQqZXSEIQhCEIQhCocq02g6/qux7DtCrNIggjAg3BWvkjDgQ4Ag7CqWrzfN7xkEdV2vxWZrcMeHmSEXB1txCs6epbbK9TaDKzZALkNftB28Qp6yb8mSjWx3dYp2Glm2NkHeQpUFfOBlkjJPOxH4SZKWM6tcFpibLwZxvv2KrgydIdeHabqfFR21m/uCsmSyP8A62+qiuYxvG6dEl1lc4OTenqbvj/VZzjpxNGg4/jjwB7rFa0NslUyJ74zdp1UaRjJBZwuFxXKmYtbS3PN/SIx69PdxtxjPS8LqjFaAS112uGBa4FrgdxBxC+hlErskwzi00UUuz9Ixrj3EjBWkeJuGjxdVUuFMdqw2XDWVKcFQuoVPJnQPN+ZMf8AlSPjHgCq+TkipicJatg3CRh/5NKljEojvBUN2FSjcQsD9ISGpW7HI/T+0Vp/NCP4RqTByTUY9M1En70zm3/9bLpxKEc0kYVNzC5pLXAayB3oomS1JtTRSznVdjegOBeeiPFdiocx6KEgspodIes9umfF11dsYAAAAAMAALAdgUd+KdRvipMeEj+7lyzJPJVUSkOq5WwR6zFD05TwLzg33roORM2qeibanjawkWL9cj/3nnEq0Qq2Wpkl+Yq0hpo4fkCEIQo6kIQhCEIQhCEIQhCEIQhCEIQhCEIQhCEIQhCEIQhCEIQhCEIQhCEIQhCEIQhCEIQhCEIQhCEIQhCEL/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3" name="Gruppieren 15"/>
          <p:cNvGrpSpPr/>
          <p:nvPr/>
        </p:nvGrpSpPr>
        <p:grpSpPr>
          <a:xfrm>
            <a:off x="785786" y="1571612"/>
            <a:ext cx="3446098" cy="4691090"/>
            <a:chOff x="785786" y="1571612"/>
            <a:chExt cx="3446098" cy="4691090"/>
          </a:xfrm>
        </p:grpSpPr>
        <p:pic>
          <p:nvPicPr>
            <p:cNvPr id="2052" name="Picture 4" descr="Bild in Originalgröße anzeigen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/>
            <a:srcRect l="26087" t="17283" r="26087" b="19348"/>
            <a:stretch>
              <a:fillRect/>
            </a:stretch>
          </p:blipFill>
          <p:spPr bwMode="auto">
            <a:xfrm>
              <a:off x="785786" y="2500306"/>
              <a:ext cx="763200" cy="763200"/>
            </a:xfrm>
            <a:prstGeom prst="rect">
              <a:avLst/>
            </a:prstGeom>
            <a:noFill/>
          </p:spPr>
        </p:pic>
        <p:pic>
          <p:nvPicPr>
            <p:cNvPr id="2056" name="Picture 8" descr="Bild in Originalgröße anzeigen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85786" y="3500438"/>
              <a:ext cx="762000" cy="762000"/>
            </a:xfrm>
            <a:prstGeom prst="rect">
              <a:avLst/>
            </a:prstGeom>
            <a:noFill/>
          </p:spPr>
        </p:pic>
        <p:pic>
          <p:nvPicPr>
            <p:cNvPr id="2058" name="Picture 10" descr="Bild in Originalgröße anzeigen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85786" y="1571612"/>
              <a:ext cx="762000" cy="762000"/>
            </a:xfrm>
            <a:prstGeom prst="rect">
              <a:avLst/>
            </a:prstGeom>
            <a:noFill/>
          </p:spPr>
        </p:pic>
        <p:pic>
          <p:nvPicPr>
            <p:cNvPr id="2060" name="Picture 12" descr="Bild in Originalgröße anzeigen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857224" y="4500570"/>
              <a:ext cx="666750" cy="762000"/>
            </a:xfrm>
            <a:prstGeom prst="rect">
              <a:avLst/>
            </a:prstGeom>
            <a:noFill/>
          </p:spPr>
        </p:pic>
        <p:pic>
          <p:nvPicPr>
            <p:cNvPr id="2062" name="Picture 14" descr="Bild in Originalgröße anzeigen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857224" y="5500702"/>
              <a:ext cx="695325" cy="762000"/>
            </a:xfrm>
            <a:prstGeom prst="rect">
              <a:avLst/>
            </a:prstGeom>
            <a:noFill/>
          </p:spPr>
        </p:pic>
        <p:sp>
          <p:nvSpPr>
            <p:cNvPr id="11" name="Textfeld 10"/>
            <p:cNvSpPr txBox="1"/>
            <p:nvPr/>
          </p:nvSpPr>
          <p:spPr>
            <a:xfrm>
              <a:off x="1571604" y="1643050"/>
              <a:ext cx="22974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 err="1" smtClean="0"/>
                <a:t>Mozilla</a:t>
              </a:r>
              <a:r>
                <a:rPr lang="de-DE" sz="2800" dirty="0" smtClean="0"/>
                <a:t> </a:t>
              </a:r>
              <a:r>
                <a:rPr lang="de-DE" sz="2800" dirty="0" err="1" smtClean="0"/>
                <a:t>Firefox</a:t>
              </a:r>
              <a:endParaRPr lang="de-DE" sz="2800" dirty="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1571604" y="2643182"/>
              <a:ext cx="24519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 smtClean="0"/>
                <a:t>Google Chrome</a:t>
              </a:r>
              <a:endParaRPr lang="de-DE" sz="28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1571604" y="3571876"/>
              <a:ext cx="26602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 smtClean="0"/>
                <a:t>Internet Explorer</a:t>
              </a:r>
              <a:endParaRPr lang="de-DE" sz="2800" dirty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1571604" y="4643446"/>
              <a:ext cx="9995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 smtClean="0"/>
                <a:t>Safari</a:t>
              </a:r>
              <a:endParaRPr lang="de-DE" sz="2800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1571604" y="5643578"/>
              <a:ext cx="10781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800" dirty="0" smtClean="0"/>
                <a:t>Opera</a:t>
              </a:r>
              <a:endParaRPr lang="de-DE" sz="2800" dirty="0"/>
            </a:p>
          </p:txBody>
        </p:sp>
      </p:grp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435D-701A-415D-9D89-BCB7965342B5}" type="datetime1">
              <a:rPr lang="de-DE" smtClean="0"/>
              <a:t>21.01.2014</a:t>
            </a:fld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t>1</a:t>
            </a:fld>
            <a:endParaRPr lang="de-DE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Webbrowser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Webbrowser</dc:title>
  <dc:creator>lld809</dc:creator>
  <cp:lastModifiedBy>lld809</cp:lastModifiedBy>
  <cp:revision>1</cp:revision>
  <dcterms:created xsi:type="dcterms:W3CDTF">2014-01-21T13:39:52Z</dcterms:created>
  <dcterms:modified xsi:type="dcterms:W3CDTF">2014-01-21T13:40:10Z</dcterms:modified>
</cp:coreProperties>
</file>