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1" r:id="rId4"/>
    <p:sldId id="259" r:id="rId5"/>
    <p:sldId id="263" r:id="rId6"/>
    <p:sldId id="264" r:id="rId7"/>
    <p:sldId id="265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08" y="-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35C77A-7A29-4A9D-916A-9407E1177A0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B9E28272-1DEF-416D-AE88-42C863FD3587}">
      <dgm:prSet phldrT="[Text]"/>
      <dgm:spPr/>
      <dgm:t>
        <a:bodyPr/>
        <a:lstStyle/>
        <a:p>
          <a:r>
            <a:rPr lang="de-DE" dirty="0" smtClean="0"/>
            <a:t>Internetzugänge</a:t>
          </a:r>
          <a:endParaRPr lang="de-DE" dirty="0"/>
        </a:p>
      </dgm:t>
    </dgm:pt>
    <dgm:pt modelId="{3BBC280A-6FAE-4FA0-B8DE-67A766FAD10B}" type="parTrans" cxnId="{081B39D2-B902-44F9-AD3B-AFBB30BC2F87}">
      <dgm:prSet/>
      <dgm:spPr/>
      <dgm:t>
        <a:bodyPr/>
        <a:lstStyle/>
        <a:p>
          <a:endParaRPr lang="de-DE"/>
        </a:p>
      </dgm:t>
    </dgm:pt>
    <dgm:pt modelId="{4A16F69C-8F79-45B2-94BF-BB2FB5A03EF2}" type="sibTrans" cxnId="{081B39D2-B902-44F9-AD3B-AFBB30BC2F87}">
      <dgm:prSet/>
      <dgm:spPr/>
      <dgm:t>
        <a:bodyPr/>
        <a:lstStyle/>
        <a:p>
          <a:endParaRPr lang="de-DE"/>
        </a:p>
      </dgm:t>
    </dgm:pt>
    <dgm:pt modelId="{A5191ACA-A332-4B97-8EC8-8E004E481125}">
      <dgm:prSet phldrT="[Text]"/>
      <dgm:spPr/>
      <dgm:t>
        <a:bodyPr/>
        <a:lstStyle/>
        <a:p>
          <a:r>
            <a:rPr lang="de-DE" dirty="0" smtClean="0"/>
            <a:t>Analog</a:t>
          </a:r>
          <a:endParaRPr lang="de-DE" dirty="0"/>
        </a:p>
      </dgm:t>
    </dgm:pt>
    <dgm:pt modelId="{5782BCA4-254A-41CB-AC30-EBB59859FBDF}" type="parTrans" cxnId="{3107A2D3-AC2B-44DB-A4B5-50410DBC762D}">
      <dgm:prSet/>
      <dgm:spPr/>
      <dgm:t>
        <a:bodyPr/>
        <a:lstStyle/>
        <a:p>
          <a:endParaRPr lang="de-DE"/>
        </a:p>
      </dgm:t>
    </dgm:pt>
    <dgm:pt modelId="{AE841A8F-9117-4652-BFD7-294DE6C2C0E5}" type="sibTrans" cxnId="{3107A2D3-AC2B-44DB-A4B5-50410DBC762D}">
      <dgm:prSet/>
      <dgm:spPr/>
      <dgm:t>
        <a:bodyPr/>
        <a:lstStyle/>
        <a:p>
          <a:endParaRPr lang="de-DE"/>
        </a:p>
      </dgm:t>
    </dgm:pt>
    <dgm:pt modelId="{F017E103-69E7-4D3C-AD3A-6C10AEB1BD88}">
      <dgm:prSet phldrT="[Text]"/>
      <dgm:spPr/>
      <dgm:t>
        <a:bodyPr/>
        <a:lstStyle/>
        <a:p>
          <a:r>
            <a:rPr lang="de-DE" dirty="0" smtClean="0"/>
            <a:t>Digital</a:t>
          </a:r>
          <a:endParaRPr lang="de-DE" dirty="0"/>
        </a:p>
      </dgm:t>
    </dgm:pt>
    <dgm:pt modelId="{2D25E4B4-F365-4CD0-A94E-55AEE1D3C07A}" type="parTrans" cxnId="{7EB6484A-942B-4952-9FFE-A0C8AC9662BD}">
      <dgm:prSet/>
      <dgm:spPr/>
      <dgm:t>
        <a:bodyPr/>
        <a:lstStyle/>
        <a:p>
          <a:endParaRPr lang="de-DE"/>
        </a:p>
      </dgm:t>
    </dgm:pt>
    <dgm:pt modelId="{1B3C2F85-D2ED-4ADA-814D-CCD5882288BE}" type="sibTrans" cxnId="{7EB6484A-942B-4952-9FFE-A0C8AC9662BD}">
      <dgm:prSet/>
      <dgm:spPr/>
      <dgm:t>
        <a:bodyPr/>
        <a:lstStyle/>
        <a:p>
          <a:endParaRPr lang="de-DE"/>
        </a:p>
      </dgm:t>
    </dgm:pt>
    <dgm:pt modelId="{CE05AFAE-49E6-48F4-91A2-918300D9D22D}">
      <dgm:prSet/>
      <dgm:spPr/>
      <dgm:t>
        <a:bodyPr/>
        <a:lstStyle/>
        <a:p>
          <a:r>
            <a:rPr lang="de-DE" dirty="0" smtClean="0"/>
            <a:t>ISDN</a:t>
          </a:r>
        </a:p>
      </dgm:t>
    </dgm:pt>
    <dgm:pt modelId="{CC0B5B9F-5A9F-4387-88CD-920334C213F2}" type="parTrans" cxnId="{BAFA2189-494B-4B6E-8F11-974588B492FE}">
      <dgm:prSet/>
      <dgm:spPr/>
      <dgm:t>
        <a:bodyPr/>
        <a:lstStyle/>
        <a:p>
          <a:endParaRPr lang="de-DE"/>
        </a:p>
      </dgm:t>
    </dgm:pt>
    <dgm:pt modelId="{96FC950B-2105-40E6-B837-D734FC7DF148}" type="sibTrans" cxnId="{BAFA2189-494B-4B6E-8F11-974588B492FE}">
      <dgm:prSet/>
      <dgm:spPr/>
      <dgm:t>
        <a:bodyPr/>
        <a:lstStyle/>
        <a:p>
          <a:endParaRPr lang="de-DE"/>
        </a:p>
      </dgm:t>
    </dgm:pt>
    <dgm:pt modelId="{908A6898-4412-40E5-8CA6-EC45286D364D}">
      <dgm:prSet/>
      <dgm:spPr/>
      <dgm:t>
        <a:bodyPr/>
        <a:lstStyle/>
        <a:p>
          <a:r>
            <a:rPr lang="de-DE" dirty="0" smtClean="0"/>
            <a:t>DSL</a:t>
          </a:r>
          <a:endParaRPr lang="de-DE" dirty="0"/>
        </a:p>
      </dgm:t>
    </dgm:pt>
    <dgm:pt modelId="{8C7577F5-8A0A-4ACD-9359-D17609217E61}" type="parTrans" cxnId="{888D3AB3-151A-4286-99A1-C29B83C8027C}">
      <dgm:prSet/>
      <dgm:spPr/>
      <dgm:t>
        <a:bodyPr/>
        <a:lstStyle/>
        <a:p>
          <a:endParaRPr lang="de-DE"/>
        </a:p>
      </dgm:t>
    </dgm:pt>
    <dgm:pt modelId="{985FE989-9E18-4906-9150-1CC8429E38B3}" type="sibTrans" cxnId="{888D3AB3-151A-4286-99A1-C29B83C8027C}">
      <dgm:prSet/>
      <dgm:spPr/>
      <dgm:t>
        <a:bodyPr/>
        <a:lstStyle/>
        <a:p>
          <a:endParaRPr lang="de-DE"/>
        </a:p>
      </dgm:t>
    </dgm:pt>
    <dgm:pt modelId="{B02BB3AD-DC5C-4B92-AEA0-F307472FDFDE}">
      <dgm:prSet/>
      <dgm:spPr/>
      <dgm:t>
        <a:bodyPr/>
        <a:lstStyle/>
        <a:p>
          <a:r>
            <a:rPr lang="de-DE" dirty="0" smtClean="0"/>
            <a:t>UMTS</a:t>
          </a:r>
          <a:endParaRPr lang="de-DE" dirty="0"/>
        </a:p>
      </dgm:t>
    </dgm:pt>
    <dgm:pt modelId="{6699951D-789F-4893-A90A-255A6B6EF0F6}" type="parTrans" cxnId="{DAE617B1-9AAB-4ED0-A8FF-11D70922D066}">
      <dgm:prSet/>
      <dgm:spPr/>
      <dgm:t>
        <a:bodyPr/>
        <a:lstStyle/>
        <a:p>
          <a:endParaRPr lang="de-DE"/>
        </a:p>
      </dgm:t>
    </dgm:pt>
    <dgm:pt modelId="{6ACF684C-FB28-4AE8-A2C0-3F51F2FF177A}" type="sibTrans" cxnId="{DAE617B1-9AAB-4ED0-A8FF-11D70922D066}">
      <dgm:prSet/>
      <dgm:spPr/>
      <dgm:t>
        <a:bodyPr/>
        <a:lstStyle/>
        <a:p>
          <a:endParaRPr lang="de-DE"/>
        </a:p>
      </dgm:t>
    </dgm:pt>
    <dgm:pt modelId="{80C565AB-A47E-48CA-909F-D38267F0D9E3}">
      <dgm:prSet/>
      <dgm:spPr/>
      <dgm:t>
        <a:bodyPr/>
        <a:lstStyle/>
        <a:p>
          <a:r>
            <a:rPr lang="de-DE" dirty="0" err="1" smtClean="0"/>
            <a:t>WiMAX</a:t>
          </a:r>
          <a:endParaRPr lang="de-DE" dirty="0"/>
        </a:p>
      </dgm:t>
    </dgm:pt>
    <dgm:pt modelId="{2D2A8B9A-8D5A-4B55-B345-2E0243D3F061}" type="parTrans" cxnId="{AF0C1DB3-A444-45C0-A2C3-1056D7B23D56}">
      <dgm:prSet/>
      <dgm:spPr/>
      <dgm:t>
        <a:bodyPr/>
        <a:lstStyle/>
        <a:p>
          <a:endParaRPr lang="de-DE"/>
        </a:p>
      </dgm:t>
    </dgm:pt>
    <dgm:pt modelId="{DF3813F3-C977-4D6D-9409-BBC0EBA2010E}" type="sibTrans" cxnId="{AF0C1DB3-A444-45C0-A2C3-1056D7B23D56}">
      <dgm:prSet/>
      <dgm:spPr/>
      <dgm:t>
        <a:bodyPr/>
        <a:lstStyle/>
        <a:p>
          <a:endParaRPr lang="de-DE"/>
        </a:p>
      </dgm:t>
    </dgm:pt>
    <dgm:pt modelId="{D8C069F2-4AC0-4031-9BF4-815FDD94BC22}" type="pres">
      <dgm:prSet presAssocID="{6935C77A-7A29-4A9D-916A-9407E1177A0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4EAFF35C-21A9-4602-A031-84ACBE5C935C}" type="pres">
      <dgm:prSet presAssocID="{B9E28272-1DEF-416D-AE88-42C863FD3587}" presName="hierRoot1" presStyleCnt="0">
        <dgm:presLayoutVars>
          <dgm:hierBranch val="init"/>
        </dgm:presLayoutVars>
      </dgm:prSet>
      <dgm:spPr/>
    </dgm:pt>
    <dgm:pt modelId="{59913A9E-ADF1-4A46-A855-AAE705AD885D}" type="pres">
      <dgm:prSet presAssocID="{B9E28272-1DEF-416D-AE88-42C863FD3587}" presName="rootComposite1" presStyleCnt="0"/>
      <dgm:spPr/>
    </dgm:pt>
    <dgm:pt modelId="{68030498-5EF9-4F85-8C65-0C857A5719AA}" type="pres">
      <dgm:prSet presAssocID="{B9E28272-1DEF-416D-AE88-42C863FD358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F103C4F-F353-425A-A0FB-E1DD55D9357F}" type="pres">
      <dgm:prSet presAssocID="{B9E28272-1DEF-416D-AE88-42C863FD3587}" presName="rootConnector1" presStyleLbl="node1" presStyleIdx="0" presStyleCnt="0"/>
      <dgm:spPr/>
      <dgm:t>
        <a:bodyPr/>
        <a:lstStyle/>
        <a:p>
          <a:endParaRPr lang="de-DE"/>
        </a:p>
      </dgm:t>
    </dgm:pt>
    <dgm:pt modelId="{525E4884-134E-4F7F-A945-D52E838DBA07}" type="pres">
      <dgm:prSet presAssocID="{B9E28272-1DEF-416D-AE88-42C863FD3587}" presName="hierChild2" presStyleCnt="0"/>
      <dgm:spPr/>
    </dgm:pt>
    <dgm:pt modelId="{2BA6B8BB-B7F4-4C88-8D07-60CAE2E2F940}" type="pres">
      <dgm:prSet presAssocID="{5782BCA4-254A-41CB-AC30-EBB59859FBDF}" presName="Name37" presStyleLbl="parChTrans1D2" presStyleIdx="0" presStyleCnt="2"/>
      <dgm:spPr/>
      <dgm:t>
        <a:bodyPr/>
        <a:lstStyle/>
        <a:p>
          <a:endParaRPr lang="de-DE"/>
        </a:p>
      </dgm:t>
    </dgm:pt>
    <dgm:pt modelId="{A16429B9-8561-439B-8F01-7C7792931C4F}" type="pres">
      <dgm:prSet presAssocID="{A5191ACA-A332-4B97-8EC8-8E004E481125}" presName="hierRoot2" presStyleCnt="0">
        <dgm:presLayoutVars>
          <dgm:hierBranch val="init"/>
        </dgm:presLayoutVars>
      </dgm:prSet>
      <dgm:spPr/>
    </dgm:pt>
    <dgm:pt modelId="{6D549326-4787-4722-ADF7-94D03D0D2018}" type="pres">
      <dgm:prSet presAssocID="{A5191ACA-A332-4B97-8EC8-8E004E481125}" presName="rootComposite" presStyleCnt="0"/>
      <dgm:spPr/>
    </dgm:pt>
    <dgm:pt modelId="{64F0DBD1-BE79-444B-B69C-9891D94CF02B}" type="pres">
      <dgm:prSet presAssocID="{A5191ACA-A332-4B97-8EC8-8E004E481125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497D9E4-D47D-4275-96CC-E3124EDA50C8}" type="pres">
      <dgm:prSet presAssocID="{A5191ACA-A332-4B97-8EC8-8E004E481125}" presName="rootConnector" presStyleLbl="node2" presStyleIdx="0" presStyleCnt="2"/>
      <dgm:spPr/>
      <dgm:t>
        <a:bodyPr/>
        <a:lstStyle/>
        <a:p>
          <a:endParaRPr lang="de-DE"/>
        </a:p>
      </dgm:t>
    </dgm:pt>
    <dgm:pt modelId="{295B77D9-25D7-4DB6-AEC6-8CA6E57BDCF1}" type="pres">
      <dgm:prSet presAssocID="{A5191ACA-A332-4B97-8EC8-8E004E481125}" presName="hierChild4" presStyleCnt="0"/>
      <dgm:spPr/>
    </dgm:pt>
    <dgm:pt modelId="{4D712A99-6ABE-42ED-B421-284A663CA240}" type="pres">
      <dgm:prSet presAssocID="{A5191ACA-A332-4B97-8EC8-8E004E481125}" presName="hierChild5" presStyleCnt="0"/>
      <dgm:spPr/>
    </dgm:pt>
    <dgm:pt modelId="{40B79ACD-FB5B-48BA-AD47-21CC2BECAA1B}" type="pres">
      <dgm:prSet presAssocID="{2D25E4B4-F365-4CD0-A94E-55AEE1D3C07A}" presName="Name37" presStyleLbl="parChTrans1D2" presStyleIdx="1" presStyleCnt="2"/>
      <dgm:spPr/>
      <dgm:t>
        <a:bodyPr/>
        <a:lstStyle/>
        <a:p>
          <a:endParaRPr lang="de-DE"/>
        </a:p>
      </dgm:t>
    </dgm:pt>
    <dgm:pt modelId="{6A1ACFA4-6F7F-495A-81B1-2E51A836E82C}" type="pres">
      <dgm:prSet presAssocID="{F017E103-69E7-4D3C-AD3A-6C10AEB1BD88}" presName="hierRoot2" presStyleCnt="0">
        <dgm:presLayoutVars>
          <dgm:hierBranch val="init"/>
        </dgm:presLayoutVars>
      </dgm:prSet>
      <dgm:spPr/>
    </dgm:pt>
    <dgm:pt modelId="{0FD5D415-E77A-4498-BAFB-D64AECD070F2}" type="pres">
      <dgm:prSet presAssocID="{F017E103-69E7-4D3C-AD3A-6C10AEB1BD88}" presName="rootComposite" presStyleCnt="0"/>
      <dgm:spPr/>
    </dgm:pt>
    <dgm:pt modelId="{7A1F98F3-ABE0-4582-B320-D756DF2AC24D}" type="pres">
      <dgm:prSet presAssocID="{F017E103-69E7-4D3C-AD3A-6C10AEB1BD88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C58B68A-95E3-4A06-9603-71C16A1AA920}" type="pres">
      <dgm:prSet presAssocID="{F017E103-69E7-4D3C-AD3A-6C10AEB1BD88}" presName="rootConnector" presStyleLbl="node2" presStyleIdx="1" presStyleCnt="2"/>
      <dgm:spPr/>
      <dgm:t>
        <a:bodyPr/>
        <a:lstStyle/>
        <a:p>
          <a:endParaRPr lang="de-DE"/>
        </a:p>
      </dgm:t>
    </dgm:pt>
    <dgm:pt modelId="{39496C4C-7D6F-4559-9F4C-A790FF28833F}" type="pres">
      <dgm:prSet presAssocID="{F017E103-69E7-4D3C-AD3A-6C10AEB1BD88}" presName="hierChild4" presStyleCnt="0"/>
      <dgm:spPr/>
    </dgm:pt>
    <dgm:pt modelId="{7967FE70-BD29-4033-B175-B2D175846FED}" type="pres">
      <dgm:prSet presAssocID="{CC0B5B9F-5A9F-4387-88CD-920334C213F2}" presName="Name37" presStyleLbl="parChTrans1D3" presStyleIdx="0" presStyleCnt="4"/>
      <dgm:spPr/>
      <dgm:t>
        <a:bodyPr/>
        <a:lstStyle/>
        <a:p>
          <a:endParaRPr lang="de-DE"/>
        </a:p>
      </dgm:t>
    </dgm:pt>
    <dgm:pt modelId="{239CD19E-5EF0-4F5C-A109-F8C7E2DAAB15}" type="pres">
      <dgm:prSet presAssocID="{CE05AFAE-49E6-48F4-91A2-918300D9D22D}" presName="hierRoot2" presStyleCnt="0">
        <dgm:presLayoutVars>
          <dgm:hierBranch/>
        </dgm:presLayoutVars>
      </dgm:prSet>
      <dgm:spPr/>
    </dgm:pt>
    <dgm:pt modelId="{0E706916-7341-4326-862D-213966E834E1}" type="pres">
      <dgm:prSet presAssocID="{CE05AFAE-49E6-48F4-91A2-918300D9D22D}" presName="rootComposite" presStyleCnt="0"/>
      <dgm:spPr/>
    </dgm:pt>
    <dgm:pt modelId="{302EA662-DF77-4BE8-B0A5-33EBCD3D60DF}" type="pres">
      <dgm:prSet presAssocID="{CE05AFAE-49E6-48F4-91A2-918300D9D22D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50374D1-9FFF-4D8A-B73D-EA36DA2DE732}" type="pres">
      <dgm:prSet presAssocID="{CE05AFAE-49E6-48F4-91A2-918300D9D22D}" presName="rootConnector" presStyleLbl="node3" presStyleIdx="0" presStyleCnt="4"/>
      <dgm:spPr/>
      <dgm:t>
        <a:bodyPr/>
        <a:lstStyle/>
        <a:p>
          <a:endParaRPr lang="de-DE"/>
        </a:p>
      </dgm:t>
    </dgm:pt>
    <dgm:pt modelId="{780F560F-DDB4-4D8C-B67C-455B4A05CB30}" type="pres">
      <dgm:prSet presAssocID="{CE05AFAE-49E6-48F4-91A2-918300D9D22D}" presName="hierChild4" presStyleCnt="0"/>
      <dgm:spPr/>
    </dgm:pt>
    <dgm:pt modelId="{075414EF-55C2-44DF-8EBD-6297D880FC4A}" type="pres">
      <dgm:prSet presAssocID="{CE05AFAE-49E6-48F4-91A2-918300D9D22D}" presName="hierChild5" presStyleCnt="0"/>
      <dgm:spPr/>
    </dgm:pt>
    <dgm:pt modelId="{F08B0990-AF2B-4E63-A69E-623ECEFCB8B1}" type="pres">
      <dgm:prSet presAssocID="{8C7577F5-8A0A-4ACD-9359-D17609217E61}" presName="Name37" presStyleLbl="parChTrans1D3" presStyleIdx="1" presStyleCnt="4"/>
      <dgm:spPr/>
      <dgm:t>
        <a:bodyPr/>
        <a:lstStyle/>
        <a:p>
          <a:endParaRPr lang="de-DE"/>
        </a:p>
      </dgm:t>
    </dgm:pt>
    <dgm:pt modelId="{3AF02EE6-1C4E-4A21-AFD5-F4C9AB0B4F89}" type="pres">
      <dgm:prSet presAssocID="{908A6898-4412-40E5-8CA6-EC45286D364D}" presName="hierRoot2" presStyleCnt="0">
        <dgm:presLayoutVars>
          <dgm:hierBranch/>
        </dgm:presLayoutVars>
      </dgm:prSet>
      <dgm:spPr/>
    </dgm:pt>
    <dgm:pt modelId="{F701B156-7906-41E8-BC85-D8853399A186}" type="pres">
      <dgm:prSet presAssocID="{908A6898-4412-40E5-8CA6-EC45286D364D}" presName="rootComposite" presStyleCnt="0"/>
      <dgm:spPr/>
    </dgm:pt>
    <dgm:pt modelId="{05266629-5284-41E2-B50D-4EDFE26F36F4}" type="pres">
      <dgm:prSet presAssocID="{908A6898-4412-40E5-8CA6-EC45286D364D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003E108-E291-4380-AF17-0CDB617F2B66}" type="pres">
      <dgm:prSet presAssocID="{908A6898-4412-40E5-8CA6-EC45286D364D}" presName="rootConnector" presStyleLbl="node3" presStyleIdx="1" presStyleCnt="4"/>
      <dgm:spPr/>
      <dgm:t>
        <a:bodyPr/>
        <a:lstStyle/>
        <a:p>
          <a:endParaRPr lang="de-DE"/>
        </a:p>
      </dgm:t>
    </dgm:pt>
    <dgm:pt modelId="{95AB7D27-A5F2-4836-831B-6B7E8D7A48A0}" type="pres">
      <dgm:prSet presAssocID="{908A6898-4412-40E5-8CA6-EC45286D364D}" presName="hierChild4" presStyleCnt="0"/>
      <dgm:spPr/>
    </dgm:pt>
    <dgm:pt modelId="{417F5B17-BBE0-442C-93FA-BF449E886846}" type="pres">
      <dgm:prSet presAssocID="{908A6898-4412-40E5-8CA6-EC45286D364D}" presName="hierChild5" presStyleCnt="0"/>
      <dgm:spPr/>
    </dgm:pt>
    <dgm:pt modelId="{A01D1D74-3A89-48A8-91C3-A883A3B19434}" type="pres">
      <dgm:prSet presAssocID="{6699951D-789F-4893-A90A-255A6B6EF0F6}" presName="Name37" presStyleLbl="parChTrans1D3" presStyleIdx="2" presStyleCnt="4"/>
      <dgm:spPr/>
      <dgm:t>
        <a:bodyPr/>
        <a:lstStyle/>
        <a:p>
          <a:endParaRPr lang="de-DE"/>
        </a:p>
      </dgm:t>
    </dgm:pt>
    <dgm:pt modelId="{C36177F7-7C43-4B82-BA7F-CD5985DC439C}" type="pres">
      <dgm:prSet presAssocID="{B02BB3AD-DC5C-4B92-AEA0-F307472FDFDE}" presName="hierRoot2" presStyleCnt="0">
        <dgm:presLayoutVars>
          <dgm:hierBranch/>
        </dgm:presLayoutVars>
      </dgm:prSet>
      <dgm:spPr/>
    </dgm:pt>
    <dgm:pt modelId="{0CF585B2-6BB5-417C-8724-7CB7F72E681E}" type="pres">
      <dgm:prSet presAssocID="{B02BB3AD-DC5C-4B92-AEA0-F307472FDFDE}" presName="rootComposite" presStyleCnt="0"/>
      <dgm:spPr/>
    </dgm:pt>
    <dgm:pt modelId="{EFE89662-C74F-4F47-B2D1-34E0B534BD83}" type="pres">
      <dgm:prSet presAssocID="{B02BB3AD-DC5C-4B92-AEA0-F307472FDFDE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DDE6F9D-C18D-44E0-ABE2-D54B37F04476}" type="pres">
      <dgm:prSet presAssocID="{B02BB3AD-DC5C-4B92-AEA0-F307472FDFDE}" presName="rootConnector" presStyleLbl="node3" presStyleIdx="2" presStyleCnt="4"/>
      <dgm:spPr/>
      <dgm:t>
        <a:bodyPr/>
        <a:lstStyle/>
        <a:p>
          <a:endParaRPr lang="de-DE"/>
        </a:p>
      </dgm:t>
    </dgm:pt>
    <dgm:pt modelId="{9A4EF1AB-837A-4F08-8333-E06B7655ED70}" type="pres">
      <dgm:prSet presAssocID="{B02BB3AD-DC5C-4B92-AEA0-F307472FDFDE}" presName="hierChild4" presStyleCnt="0"/>
      <dgm:spPr/>
    </dgm:pt>
    <dgm:pt modelId="{FB6AAA3F-8EDC-48D7-9CC6-976CC8BFCB0B}" type="pres">
      <dgm:prSet presAssocID="{B02BB3AD-DC5C-4B92-AEA0-F307472FDFDE}" presName="hierChild5" presStyleCnt="0"/>
      <dgm:spPr/>
    </dgm:pt>
    <dgm:pt modelId="{0FE9492F-99E7-4650-A284-6E4D6085E6EA}" type="pres">
      <dgm:prSet presAssocID="{2D2A8B9A-8D5A-4B55-B345-2E0243D3F061}" presName="Name37" presStyleLbl="parChTrans1D3" presStyleIdx="3" presStyleCnt="4"/>
      <dgm:spPr/>
      <dgm:t>
        <a:bodyPr/>
        <a:lstStyle/>
        <a:p>
          <a:endParaRPr lang="de-DE"/>
        </a:p>
      </dgm:t>
    </dgm:pt>
    <dgm:pt modelId="{839FD222-67C2-4582-908C-C3AFBC2A9B83}" type="pres">
      <dgm:prSet presAssocID="{80C565AB-A47E-48CA-909F-D38267F0D9E3}" presName="hierRoot2" presStyleCnt="0">
        <dgm:presLayoutVars>
          <dgm:hierBranch val="init"/>
        </dgm:presLayoutVars>
      </dgm:prSet>
      <dgm:spPr/>
    </dgm:pt>
    <dgm:pt modelId="{5A854E31-3D92-41E7-A734-DDB52E0512C5}" type="pres">
      <dgm:prSet presAssocID="{80C565AB-A47E-48CA-909F-D38267F0D9E3}" presName="rootComposite" presStyleCnt="0"/>
      <dgm:spPr/>
    </dgm:pt>
    <dgm:pt modelId="{FACA8400-9028-45D9-803C-3D6310069B60}" type="pres">
      <dgm:prSet presAssocID="{80C565AB-A47E-48CA-909F-D38267F0D9E3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B73EDFC-C070-487D-9C29-D00F04C4DEB7}" type="pres">
      <dgm:prSet presAssocID="{80C565AB-A47E-48CA-909F-D38267F0D9E3}" presName="rootConnector" presStyleLbl="node3" presStyleIdx="3" presStyleCnt="4"/>
      <dgm:spPr/>
      <dgm:t>
        <a:bodyPr/>
        <a:lstStyle/>
        <a:p>
          <a:endParaRPr lang="de-DE"/>
        </a:p>
      </dgm:t>
    </dgm:pt>
    <dgm:pt modelId="{E57FD149-40B1-4FBF-82D0-930208DB743D}" type="pres">
      <dgm:prSet presAssocID="{80C565AB-A47E-48CA-909F-D38267F0D9E3}" presName="hierChild4" presStyleCnt="0"/>
      <dgm:spPr/>
    </dgm:pt>
    <dgm:pt modelId="{4A8226FE-0F8C-4356-A355-A9F6C2FDC5BD}" type="pres">
      <dgm:prSet presAssocID="{80C565AB-A47E-48CA-909F-D38267F0D9E3}" presName="hierChild5" presStyleCnt="0"/>
      <dgm:spPr/>
    </dgm:pt>
    <dgm:pt modelId="{BFBE7325-2CBB-4EA5-B462-9D548520D600}" type="pres">
      <dgm:prSet presAssocID="{F017E103-69E7-4D3C-AD3A-6C10AEB1BD88}" presName="hierChild5" presStyleCnt="0"/>
      <dgm:spPr/>
    </dgm:pt>
    <dgm:pt modelId="{24C81EE1-8479-47CB-8A07-56AAB2719832}" type="pres">
      <dgm:prSet presAssocID="{B9E28272-1DEF-416D-AE88-42C863FD3587}" presName="hierChild3" presStyleCnt="0"/>
      <dgm:spPr/>
    </dgm:pt>
  </dgm:ptLst>
  <dgm:cxnLst>
    <dgm:cxn modelId="{36C6C927-4996-4E00-AED8-82B831CFAE4A}" type="presOf" srcId="{6699951D-789F-4893-A90A-255A6B6EF0F6}" destId="{A01D1D74-3A89-48A8-91C3-A883A3B19434}" srcOrd="0" destOrd="0" presId="urn:microsoft.com/office/officeart/2005/8/layout/orgChart1"/>
    <dgm:cxn modelId="{AF0C1DB3-A444-45C0-A2C3-1056D7B23D56}" srcId="{F017E103-69E7-4D3C-AD3A-6C10AEB1BD88}" destId="{80C565AB-A47E-48CA-909F-D38267F0D9E3}" srcOrd="3" destOrd="0" parTransId="{2D2A8B9A-8D5A-4B55-B345-2E0243D3F061}" sibTransId="{DF3813F3-C977-4D6D-9409-BBC0EBA2010E}"/>
    <dgm:cxn modelId="{BAFA2189-494B-4B6E-8F11-974588B492FE}" srcId="{F017E103-69E7-4D3C-AD3A-6C10AEB1BD88}" destId="{CE05AFAE-49E6-48F4-91A2-918300D9D22D}" srcOrd="0" destOrd="0" parTransId="{CC0B5B9F-5A9F-4387-88CD-920334C213F2}" sibTransId="{96FC950B-2105-40E6-B837-D734FC7DF148}"/>
    <dgm:cxn modelId="{DAE617B1-9AAB-4ED0-A8FF-11D70922D066}" srcId="{F017E103-69E7-4D3C-AD3A-6C10AEB1BD88}" destId="{B02BB3AD-DC5C-4B92-AEA0-F307472FDFDE}" srcOrd="2" destOrd="0" parTransId="{6699951D-789F-4893-A90A-255A6B6EF0F6}" sibTransId="{6ACF684C-FB28-4AE8-A2C0-3F51F2FF177A}"/>
    <dgm:cxn modelId="{A894A237-C246-42F8-982B-3845A47DF8A7}" type="presOf" srcId="{B9E28272-1DEF-416D-AE88-42C863FD3587}" destId="{68030498-5EF9-4F85-8C65-0C857A5719AA}" srcOrd="0" destOrd="0" presId="urn:microsoft.com/office/officeart/2005/8/layout/orgChart1"/>
    <dgm:cxn modelId="{8076B1A6-81FD-45F6-8DC5-4683261FD33A}" type="presOf" srcId="{5782BCA4-254A-41CB-AC30-EBB59859FBDF}" destId="{2BA6B8BB-B7F4-4C88-8D07-60CAE2E2F940}" srcOrd="0" destOrd="0" presId="urn:microsoft.com/office/officeart/2005/8/layout/orgChart1"/>
    <dgm:cxn modelId="{66455176-9E30-4E13-B27B-D06B479141E6}" type="presOf" srcId="{F017E103-69E7-4D3C-AD3A-6C10AEB1BD88}" destId="{7C58B68A-95E3-4A06-9603-71C16A1AA920}" srcOrd="1" destOrd="0" presId="urn:microsoft.com/office/officeart/2005/8/layout/orgChart1"/>
    <dgm:cxn modelId="{19B9B852-9B6B-4606-825B-A38BACA2E7B0}" type="presOf" srcId="{F017E103-69E7-4D3C-AD3A-6C10AEB1BD88}" destId="{7A1F98F3-ABE0-4582-B320-D756DF2AC24D}" srcOrd="0" destOrd="0" presId="urn:microsoft.com/office/officeart/2005/8/layout/orgChart1"/>
    <dgm:cxn modelId="{7CD79BC8-9284-4D2F-84C1-AD7618367F5B}" type="presOf" srcId="{6935C77A-7A29-4A9D-916A-9407E1177A00}" destId="{D8C069F2-4AC0-4031-9BF4-815FDD94BC22}" srcOrd="0" destOrd="0" presId="urn:microsoft.com/office/officeart/2005/8/layout/orgChart1"/>
    <dgm:cxn modelId="{081B39D2-B902-44F9-AD3B-AFBB30BC2F87}" srcId="{6935C77A-7A29-4A9D-916A-9407E1177A00}" destId="{B9E28272-1DEF-416D-AE88-42C863FD3587}" srcOrd="0" destOrd="0" parTransId="{3BBC280A-6FAE-4FA0-B8DE-67A766FAD10B}" sibTransId="{4A16F69C-8F79-45B2-94BF-BB2FB5A03EF2}"/>
    <dgm:cxn modelId="{C1075D10-6EF4-4145-888B-662FC3CA0367}" type="presOf" srcId="{80C565AB-A47E-48CA-909F-D38267F0D9E3}" destId="{0B73EDFC-C070-487D-9C29-D00F04C4DEB7}" srcOrd="1" destOrd="0" presId="urn:microsoft.com/office/officeart/2005/8/layout/orgChart1"/>
    <dgm:cxn modelId="{B0BA0CD6-B939-4484-8848-CB2FDC413EE1}" type="presOf" srcId="{B02BB3AD-DC5C-4B92-AEA0-F307472FDFDE}" destId="{FDDE6F9D-C18D-44E0-ABE2-D54B37F04476}" srcOrd="1" destOrd="0" presId="urn:microsoft.com/office/officeart/2005/8/layout/orgChart1"/>
    <dgm:cxn modelId="{888D3AB3-151A-4286-99A1-C29B83C8027C}" srcId="{F017E103-69E7-4D3C-AD3A-6C10AEB1BD88}" destId="{908A6898-4412-40E5-8CA6-EC45286D364D}" srcOrd="1" destOrd="0" parTransId="{8C7577F5-8A0A-4ACD-9359-D17609217E61}" sibTransId="{985FE989-9E18-4906-9150-1CC8429E38B3}"/>
    <dgm:cxn modelId="{691BA2DA-F5E7-4C94-BAA0-0217B6D396A0}" type="presOf" srcId="{CE05AFAE-49E6-48F4-91A2-918300D9D22D}" destId="{950374D1-9FFF-4D8A-B73D-EA36DA2DE732}" srcOrd="1" destOrd="0" presId="urn:microsoft.com/office/officeart/2005/8/layout/orgChart1"/>
    <dgm:cxn modelId="{A7183679-A3DA-4A80-B095-40B72970BB41}" type="presOf" srcId="{CC0B5B9F-5A9F-4387-88CD-920334C213F2}" destId="{7967FE70-BD29-4033-B175-B2D175846FED}" srcOrd="0" destOrd="0" presId="urn:microsoft.com/office/officeart/2005/8/layout/orgChart1"/>
    <dgm:cxn modelId="{4BEC1F9E-733F-4A31-8A6E-6A0EE7AC6BE8}" type="presOf" srcId="{2D2A8B9A-8D5A-4B55-B345-2E0243D3F061}" destId="{0FE9492F-99E7-4650-A284-6E4D6085E6EA}" srcOrd="0" destOrd="0" presId="urn:microsoft.com/office/officeart/2005/8/layout/orgChart1"/>
    <dgm:cxn modelId="{7EB6484A-942B-4952-9FFE-A0C8AC9662BD}" srcId="{B9E28272-1DEF-416D-AE88-42C863FD3587}" destId="{F017E103-69E7-4D3C-AD3A-6C10AEB1BD88}" srcOrd="1" destOrd="0" parTransId="{2D25E4B4-F365-4CD0-A94E-55AEE1D3C07A}" sibTransId="{1B3C2F85-D2ED-4ADA-814D-CCD5882288BE}"/>
    <dgm:cxn modelId="{57FA94A0-2ECB-4FF3-BEF8-450219C4AA9F}" type="presOf" srcId="{908A6898-4412-40E5-8CA6-EC45286D364D}" destId="{7003E108-E291-4380-AF17-0CDB617F2B66}" srcOrd="1" destOrd="0" presId="urn:microsoft.com/office/officeart/2005/8/layout/orgChart1"/>
    <dgm:cxn modelId="{16E3282E-798F-49C3-8E32-2729BC084CC4}" type="presOf" srcId="{908A6898-4412-40E5-8CA6-EC45286D364D}" destId="{05266629-5284-41E2-B50D-4EDFE26F36F4}" srcOrd="0" destOrd="0" presId="urn:microsoft.com/office/officeart/2005/8/layout/orgChart1"/>
    <dgm:cxn modelId="{FBE7E524-079F-40C4-843A-4E24E9BDAF98}" type="presOf" srcId="{B9E28272-1DEF-416D-AE88-42C863FD3587}" destId="{2F103C4F-F353-425A-A0FB-E1DD55D9357F}" srcOrd="1" destOrd="0" presId="urn:microsoft.com/office/officeart/2005/8/layout/orgChart1"/>
    <dgm:cxn modelId="{0F422192-77CC-41BC-ABE2-D0D077336C0F}" type="presOf" srcId="{A5191ACA-A332-4B97-8EC8-8E004E481125}" destId="{A497D9E4-D47D-4275-96CC-E3124EDA50C8}" srcOrd="1" destOrd="0" presId="urn:microsoft.com/office/officeart/2005/8/layout/orgChart1"/>
    <dgm:cxn modelId="{612BE9BF-522D-4112-8479-DFBEE9D24E9F}" type="presOf" srcId="{8C7577F5-8A0A-4ACD-9359-D17609217E61}" destId="{F08B0990-AF2B-4E63-A69E-623ECEFCB8B1}" srcOrd="0" destOrd="0" presId="urn:microsoft.com/office/officeart/2005/8/layout/orgChart1"/>
    <dgm:cxn modelId="{439307B2-F08C-4713-BECB-D9C8AF32504F}" type="presOf" srcId="{80C565AB-A47E-48CA-909F-D38267F0D9E3}" destId="{FACA8400-9028-45D9-803C-3D6310069B60}" srcOrd="0" destOrd="0" presId="urn:microsoft.com/office/officeart/2005/8/layout/orgChart1"/>
    <dgm:cxn modelId="{18B6252B-5C9C-46E5-A6F6-EBBCD7C241E6}" type="presOf" srcId="{B02BB3AD-DC5C-4B92-AEA0-F307472FDFDE}" destId="{EFE89662-C74F-4F47-B2D1-34E0B534BD83}" srcOrd="0" destOrd="0" presId="urn:microsoft.com/office/officeart/2005/8/layout/orgChart1"/>
    <dgm:cxn modelId="{498C5DD4-F575-4A0F-99FA-7CBE4BF21FE5}" type="presOf" srcId="{CE05AFAE-49E6-48F4-91A2-918300D9D22D}" destId="{302EA662-DF77-4BE8-B0A5-33EBCD3D60DF}" srcOrd="0" destOrd="0" presId="urn:microsoft.com/office/officeart/2005/8/layout/orgChart1"/>
    <dgm:cxn modelId="{96307BCC-B28E-45C2-ACF8-312B913B5C13}" type="presOf" srcId="{2D25E4B4-F365-4CD0-A94E-55AEE1D3C07A}" destId="{40B79ACD-FB5B-48BA-AD47-21CC2BECAA1B}" srcOrd="0" destOrd="0" presId="urn:microsoft.com/office/officeart/2005/8/layout/orgChart1"/>
    <dgm:cxn modelId="{3107A2D3-AC2B-44DB-A4B5-50410DBC762D}" srcId="{B9E28272-1DEF-416D-AE88-42C863FD3587}" destId="{A5191ACA-A332-4B97-8EC8-8E004E481125}" srcOrd="0" destOrd="0" parTransId="{5782BCA4-254A-41CB-AC30-EBB59859FBDF}" sibTransId="{AE841A8F-9117-4652-BFD7-294DE6C2C0E5}"/>
    <dgm:cxn modelId="{75585AE9-D97D-4E39-BF47-1B0006968CC2}" type="presOf" srcId="{A5191ACA-A332-4B97-8EC8-8E004E481125}" destId="{64F0DBD1-BE79-444B-B69C-9891D94CF02B}" srcOrd="0" destOrd="0" presId="urn:microsoft.com/office/officeart/2005/8/layout/orgChart1"/>
    <dgm:cxn modelId="{A7529944-7272-4909-907B-5B387629FC41}" type="presParOf" srcId="{D8C069F2-4AC0-4031-9BF4-815FDD94BC22}" destId="{4EAFF35C-21A9-4602-A031-84ACBE5C935C}" srcOrd="0" destOrd="0" presId="urn:microsoft.com/office/officeart/2005/8/layout/orgChart1"/>
    <dgm:cxn modelId="{315F6CED-EB38-423C-A3FF-BA6B37A5AE8F}" type="presParOf" srcId="{4EAFF35C-21A9-4602-A031-84ACBE5C935C}" destId="{59913A9E-ADF1-4A46-A855-AAE705AD885D}" srcOrd="0" destOrd="0" presId="urn:microsoft.com/office/officeart/2005/8/layout/orgChart1"/>
    <dgm:cxn modelId="{E3B4F921-7A9F-40C9-AAB5-21C59B672131}" type="presParOf" srcId="{59913A9E-ADF1-4A46-A855-AAE705AD885D}" destId="{68030498-5EF9-4F85-8C65-0C857A5719AA}" srcOrd="0" destOrd="0" presId="urn:microsoft.com/office/officeart/2005/8/layout/orgChart1"/>
    <dgm:cxn modelId="{B113B920-E45B-4E9F-89C9-63C0D8283413}" type="presParOf" srcId="{59913A9E-ADF1-4A46-A855-AAE705AD885D}" destId="{2F103C4F-F353-425A-A0FB-E1DD55D9357F}" srcOrd="1" destOrd="0" presId="urn:microsoft.com/office/officeart/2005/8/layout/orgChart1"/>
    <dgm:cxn modelId="{8B57B316-A357-416A-B28B-B9A61C14E123}" type="presParOf" srcId="{4EAFF35C-21A9-4602-A031-84ACBE5C935C}" destId="{525E4884-134E-4F7F-A945-D52E838DBA07}" srcOrd="1" destOrd="0" presId="urn:microsoft.com/office/officeart/2005/8/layout/orgChart1"/>
    <dgm:cxn modelId="{A704C802-57FD-4984-A881-13816C6BB186}" type="presParOf" srcId="{525E4884-134E-4F7F-A945-D52E838DBA07}" destId="{2BA6B8BB-B7F4-4C88-8D07-60CAE2E2F940}" srcOrd="0" destOrd="0" presId="urn:microsoft.com/office/officeart/2005/8/layout/orgChart1"/>
    <dgm:cxn modelId="{F431745F-6995-40C3-AF73-D9234A8AB801}" type="presParOf" srcId="{525E4884-134E-4F7F-A945-D52E838DBA07}" destId="{A16429B9-8561-439B-8F01-7C7792931C4F}" srcOrd="1" destOrd="0" presId="urn:microsoft.com/office/officeart/2005/8/layout/orgChart1"/>
    <dgm:cxn modelId="{E487B770-E511-4007-B6AF-955F78CB0D03}" type="presParOf" srcId="{A16429B9-8561-439B-8F01-7C7792931C4F}" destId="{6D549326-4787-4722-ADF7-94D03D0D2018}" srcOrd="0" destOrd="0" presId="urn:microsoft.com/office/officeart/2005/8/layout/orgChart1"/>
    <dgm:cxn modelId="{406F37DE-1340-461F-97A4-2266B0FF9F66}" type="presParOf" srcId="{6D549326-4787-4722-ADF7-94D03D0D2018}" destId="{64F0DBD1-BE79-444B-B69C-9891D94CF02B}" srcOrd="0" destOrd="0" presId="urn:microsoft.com/office/officeart/2005/8/layout/orgChart1"/>
    <dgm:cxn modelId="{9C94FC6A-77F6-43E6-B5B0-8B35E97D596A}" type="presParOf" srcId="{6D549326-4787-4722-ADF7-94D03D0D2018}" destId="{A497D9E4-D47D-4275-96CC-E3124EDA50C8}" srcOrd="1" destOrd="0" presId="urn:microsoft.com/office/officeart/2005/8/layout/orgChart1"/>
    <dgm:cxn modelId="{CE4D9076-DA77-4FED-A297-39C35A8C7BCE}" type="presParOf" srcId="{A16429B9-8561-439B-8F01-7C7792931C4F}" destId="{295B77D9-25D7-4DB6-AEC6-8CA6E57BDCF1}" srcOrd="1" destOrd="0" presId="urn:microsoft.com/office/officeart/2005/8/layout/orgChart1"/>
    <dgm:cxn modelId="{4745C9C7-F7D4-4206-981B-2D285D26FAAC}" type="presParOf" srcId="{A16429B9-8561-439B-8F01-7C7792931C4F}" destId="{4D712A99-6ABE-42ED-B421-284A663CA240}" srcOrd="2" destOrd="0" presId="urn:microsoft.com/office/officeart/2005/8/layout/orgChart1"/>
    <dgm:cxn modelId="{EFA129FF-F743-4626-A0D2-80B10F1AAD8F}" type="presParOf" srcId="{525E4884-134E-4F7F-A945-D52E838DBA07}" destId="{40B79ACD-FB5B-48BA-AD47-21CC2BECAA1B}" srcOrd="2" destOrd="0" presId="urn:microsoft.com/office/officeart/2005/8/layout/orgChart1"/>
    <dgm:cxn modelId="{C61A76D4-DDD2-4814-9B22-BC39F3D1180B}" type="presParOf" srcId="{525E4884-134E-4F7F-A945-D52E838DBA07}" destId="{6A1ACFA4-6F7F-495A-81B1-2E51A836E82C}" srcOrd="3" destOrd="0" presId="urn:microsoft.com/office/officeart/2005/8/layout/orgChart1"/>
    <dgm:cxn modelId="{E127F620-6FFA-4FF7-BA6B-67F7D9B06220}" type="presParOf" srcId="{6A1ACFA4-6F7F-495A-81B1-2E51A836E82C}" destId="{0FD5D415-E77A-4498-BAFB-D64AECD070F2}" srcOrd="0" destOrd="0" presId="urn:microsoft.com/office/officeart/2005/8/layout/orgChart1"/>
    <dgm:cxn modelId="{04F151FD-50F0-40F3-BD69-95A1FDB228E7}" type="presParOf" srcId="{0FD5D415-E77A-4498-BAFB-D64AECD070F2}" destId="{7A1F98F3-ABE0-4582-B320-D756DF2AC24D}" srcOrd="0" destOrd="0" presId="urn:microsoft.com/office/officeart/2005/8/layout/orgChart1"/>
    <dgm:cxn modelId="{ABB436F5-5984-4088-B5AD-97AAF154F30A}" type="presParOf" srcId="{0FD5D415-E77A-4498-BAFB-D64AECD070F2}" destId="{7C58B68A-95E3-4A06-9603-71C16A1AA920}" srcOrd="1" destOrd="0" presId="urn:microsoft.com/office/officeart/2005/8/layout/orgChart1"/>
    <dgm:cxn modelId="{8EEA05AE-6EB2-4917-A4E3-D47F902C22E0}" type="presParOf" srcId="{6A1ACFA4-6F7F-495A-81B1-2E51A836E82C}" destId="{39496C4C-7D6F-4559-9F4C-A790FF28833F}" srcOrd="1" destOrd="0" presId="urn:microsoft.com/office/officeart/2005/8/layout/orgChart1"/>
    <dgm:cxn modelId="{A955E117-E7FA-4A33-B567-71497EAAB951}" type="presParOf" srcId="{39496C4C-7D6F-4559-9F4C-A790FF28833F}" destId="{7967FE70-BD29-4033-B175-B2D175846FED}" srcOrd="0" destOrd="0" presId="urn:microsoft.com/office/officeart/2005/8/layout/orgChart1"/>
    <dgm:cxn modelId="{99874968-DD73-4992-B124-36617FE3ED2A}" type="presParOf" srcId="{39496C4C-7D6F-4559-9F4C-A790FF28833F}" destId="{239CD19E-5EF0-4F5C-A109-F8C7E2DAAB15}" srcOrd="1" destOrd="0" presId="urn:microsoft.com/office/officeart/2005/8/layout/orgChart1"/>
    <dgm:cxn modelId="{29DEF72B-EF38-4262-A692-C2DD2CE40C2F}" type="presParOf" srcId="{239CD19E-5EF0-4F5C-A109-F8C7E2DAAB15}" destId="{0E706916-7341-4326-862D-213966E834E1}" srcOrd="0" destOrd="0" presId="urn:microsoft.com/office/officeart/2005/8/layout/orgChart1"/>
    <dgm:cxn modelId="{609D017D-5702-4A9A-B339-27E223355B6B}" type="presParOf" srcId="{0E706916-7341-4326-862D-213966E834E1}" destId="{302EA662-DF77-4BE8-B0A5-33EBCD3D60DF}" srcOrd="0" destOrd="0" presId="urn:microsoft.com/office/officeart/2005/8/layout/orgChart1"/>
    <dgm:cxn modelId="{89A76AC3-1402-46B5-838E-BADBFD52C06D}" type="presParOf" srcId="{0E706916-7341-4326-862D-213966E834E1}" destId="{950374D1-9FFF-4D8A-B73D-EA36DA2DE732}" srcOrd="1" destOrd="0" presId="urn:microsoft.com/office/officeart/2005/8/layout/orgChart1"/>
    <dgm:cxn modelId="{FDDB8FB7-AFC4-4C39-893F-DFB54BB9C1C3}" type="presParOf" srcId="{239CD19E-5EF0-4F5C-A109-F8C7E2DAAB15}" destId="{780F560F-DDB4-4D8C-B67C-455B4A05CB30}" srcOrd="1" destOrd="0" presId="urn:microsoft.com/office/officeart/2005/8/layout/orgChart1"/>
    <dgm:cxn modelId="{F3A95F30-E01C-441F-AB2A-C34D6ED4F59F}" type="presParOf" srcId="{239CD19E-5EF0-4F5C-A109-F8C7E2DAAB15}" destId="{075414EF-55C2-44DF-8EBD-6297D880FC4A}" srcOrd="2" destOrd="0" presId="urn:microsoft.com/office/officeart/2005/8/layout/orgChart1"/>
    <dgm:cxn modelId="{D710EDE0-A21C-40A9-A092-E9BA6C5BA6FD}" type="presParOf" srcId="{39496C4C-7D6F-4559-9F4C-A790FF28833F}" destId="{F08B0990-AF2B-4E63-A69E-623ECEFCB8B1}" srcOrd="2" destOrd="0" presId="urn:microsoft.com/office/officeart/2005/8/layout/orgChart1"/>
    <dgm:cxn modelId="{2E6CBE61-8BD1-4C50-9EEC-A51347505E12}" type="presParOf" srcId="{39496C4C-7D6F-4559-9F4C-A790FF28833F}" destId="{3AF02EE6-1C4E-4A21-AFD5-F4C9AB0B4F89}" srcOrd="3" destOrd="0" presId="urn:microsoft.com/office/officeart/2005/8/layout/orgChart1"/>
    <dgm:cxn modelId="{23E13361-BCE3-4781-BF50-0B17A32E7D51}" type="presParOf" srcId="{3AF02EE6-1C4E-4A21-AFD5-F4C9AB0B4F89}" destId="{F701B156-7906-41E8-BC85-D8853399A186}" srcOrd="0" destOrd="0" presId="urn:microsoft.com/office/officeart/2005/8/layout/orgChart1"/>
    <dgm:cxn modelId="{3F7DA2DE-B6DE-4903-A953-1EA7D66C0DBB}" type="presParOf" srcId="{F701B156-7906-41E8-BC85-D8853399A186}" destId="{05266629-5284-41E2-B50D-4EDFE26F36F4}" srcOrd="0" destOrd="0" presId="urn:microsoft.com/office/officeart/2005/8/layout/orgChart1"/>
    <dgm:cxn modelId="{A55227D3-CBD3-47B1-A45A-1CC77A58D1D7}" type="presParOf" srcId="{F701B156-7906-41E8-BC85-D8853399A186}" destId="{7003E108-E291-4380-AF17-0CDB617F2B66}" srcOrd="1" destOrd="0" presId="urn:microsoft.com/office/officeart/2005/8/layout/orgChart1"/>
    <dgm:cxn modelId="{4AE2C291-648C-4B7C-A204-F7C5E8138509}" type="presParOf" srcId="{3AF02EE6-1C4E-4A21-AFD5-F4C9AB0B4F89}" destId="{95AB7D27-A5F2-4836-831B-6B7E8D7A48A0}" srcOrd="1" destOrd="0" presId="urn:microsoft.com/office/officeart/2005/8/layout/orgChart1"/>
    <dgm:cxn modelId="{DDFF8DC2-12AB-4B88-8261-A7E04618C385}" type="presParOf" srcId="{3AF02EE6-1C4E-4A21-AFD5-F4C9AB0B4F89}" destId="{417F5B17-BBE0-442C-93FA-BF449E886846}" srcOrd="2" destOrd="0" presId="urn:microsoft.com/office/officeart/2005/8/layout/orgChart1"/>
    <dgm:cxn modelId="{371AE76C-5C26-489B-BB15-087975FCC7C1}" type="presParOf" srcId="{39496C4C-7D6F-4559-9F4C-A790FF28833F}" destId="{A01D1D74-3A89-48A8-91C3-A883A3B19434}" srcOrd="4" destOrd="0" presId="urn:microsoft.com/office/officeart/2005/8/layout/orgChart1"/>
    <dgm:cxn modelId="{A865B3FA-5A40-4690-9707-A70BAA8D53C6}" type="presParOf" srcId="{39496C4C-7D6F-4559-9F4C-A790FF28833F}" destId="{C36177F7-7C43-4B82-BA7F-CD5985DC439C}" srcOrd="5" destOrd="0" presId="urn:microsoft.com/office/officeart/2005/8/layout/orgChart1"/>
    <dgm:cxn modelId="{E1529D63-80D9-4238-A6F5-8A691FF204C5}" type="presParOf" srcId="{C36177F7-7C43-4B82-BA7F-CD5985DC439C}" destId="{0CF585B2-6BB5-417C-8724-7CB7F72E681E}" srcOrd="0" destOrd="0" presId="urn:microsoft.com/office/officeart/2005/8/layout/orgChart1"/>
    <dgm:cxn modelId="{4BCE7878-157E-4C2F-B437-D3077E50A9CD}" type="presParOf" srcId="{0CF585B2-6BB5-417C-8724-7CB7F72E681E}" destId="{EFE89662-C74F-4F47-B2D1-34E0B534BD83}" srcOrd="0" destOrd="0" presId="urn:microsoft.com/office/officeart/2005/8/layout/orgChart1"/>
    <dgm:cxn modelId="{222325F7-D11B-4F0B-9F8C-6A4B9BBA38E7}" type="presParOf" srcId="{0CF585B2-6BB5-417C-8724-7CB7F72E681E}" destId="{FDDE6F9D-C18D-44E0-ABE2-D54B37F04476}" srcOrd="1" destOrd="0" presId="urn:microsoft.com/office/officeart/2005/8/layout/orgChart1"/>
    <dgm:cxn modelId="{246AF8EA-6C71-4BC9-A0AF-9013F78AA1FF}" type="presParOf" srcId="{C36177F7-7C43-4B82-BA7F-CD5985DC439C}" destId="{9A4EF1AB-837A-4F08-8333-E06B7655ED70}" srcOrd="1" destOrd="0" presId="urn:microsoft.com/office/officeart/2005/8/layout/orgChart1"/>
    <dgm:cxn modelId="{B34B23A6-B196-46B9-9080-22C11997EAE5}" type="presParOf" srcId="{C36177F7-7C43-4B82-BA7F-CD5985DC439C}" destId="{FB6AAA3F-8EDC-48D7-9CC6-976CC8BFCB0B}" srcOrd="2" destOrd="0" presId="urn:microsoft.com/office/officeart/2005/8/layout/orgChart1"/>
    <dgm:cxn modelId="{885BA84B-575B-4BDF-B27D-7D2AD02F6C1F}" type="presParOf" srcId="{39496C4C-7D6F-4559-9F4C-A790FF28833F}" destId="{0FE9492F-99E7-4650-A284-6E4D6085E6EA}" srcOrd="6" destOrd="0" presId="urn:microsoft.com/office/officeart/2005/8/layout/orgChart1"/>
    <dgm:cxn modelId="{4741969D-3747-4CBA-851D-4F830500F690}" type="presParOf" srcId="{39496C4C-7D6F-4559-9F4C-A790FF28833F}" destId="{839FD222-67C2-4582-908C-C3AFBC2A9B83}" srcOrd="7" destOrd="0" presId="urn:microsoft.com/office/officeart/2005/8/layout/orgChart1"/>
    <dgm:cxn modelId="{4F830F3A-8B34-4A82-B75D-28CB0ACA9779}" type="presParOf" srcId="{839FD222-67C2-4582-908C-C3AFBC2A9B83}" destId="{5A854E31-3D92-41E7-A734-DDB52E0512C5}" srcOrd="0" destOrd="0" presId="urn:microsoft.com/office/officeart/2005/8/layout/orgChart1"/>
    <dgm:cxn modelId="{BEF2E1A6-E3E4-49C3-BCF5-6BD7A01AA352}" type="presParOf" srcId="{5A854E31-3D92-41E7-A734-DDB52E0512C5}" destId="{FACA8400-9028-45D9-803C-3D6310069B60}" srcOrd="0" destOrd="0" presId="urn:microsoft.com/office/officeart/2005/8/layout/orgChart1"/>
    <dgm:cxn modelId="{0E5D8A4F-36B0-43B1-A2A2-1A8A019A71C9}" type="presParOf" srcId="{5A854E31-3D92-41E7-A734-DDB52E0512C5}" destId="{0B73EDFC-C070-487D-9C29-D00F04C4DEB7}" srcOrd="1" destOrd="0" presId="urn:microsoft.com/office/officeart/2005/8/layout/orgChart1"/>
    <dgm:cxn modelId="{9E883D3D-098E-4496-BFA0-CE06F148C5C5}" type="presParOf" srcId="{839FD222-67C2-4582-908C-C3AFBC2A9B83}" destId="{E57FD149-40B1-4FBF-82D0-930208DB743D}" srcOrd="1" destOrd="0" presId="urn:microsoft.com/office/officeart/2005/8/layout/orgChart1"/>
    <dgm:cxn modelId="{E381FD78-63D9-4A2A-9FC5-C575D5F5ED3D}" type="presParOf" srcId="{839FD222-67C2-4582-908C-C3AFBC2A9B83}" destId="{4A8226FE-0F8C-4356-A355-A9F6C2FDC5BD}" srcOrd="2" destOrd="0" presId="urn:microsoft.com/office/officeart/2005/8/layout/orgChart1"/>
    <dgm:cxn modelId="{C6FEBB02-6AAE-42C3-A0AA-9E8A1BFF76EC}" type="presParOf" srcId="{6A1ACFA4-6F7F-495A-81B1-2E51A836E82C}" destId="{BFBE7325-2CBB-4EA5-B462-9D548520D600}" srcOrd="2" destOrd="0" presId="urn:microsoft.com/office/officeart/2005/8/layout/orgChart1"/>
    <dgm:cxn modelId="{4AE118C5-6B74-480A-9286-032406E7A0C8}" type="presParOf" srcId="{4EAFF35C-21A9-4602-A031-84ACBE5C935C}" destId="{24C81EE1-8479-47CB-8A07-56AAB271983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E9492F-99E7-4650-A284-6E4D6085E6EA}">
      <dsp:nvSpPr>
        <dsp:cNvPr id="0" name=""/>
        <dsp:cNvSpPr/>
      </dsp:nvSpPr>
      <dsp:spPr>
        <a:xfrm>
          <a:off x="4170957" y="1619700"/>
          <a:ext cx="200545" cy="34627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62759"/>
              </a:lnTo>
              <a:lnTo>
                <a:pt x="200545" y="346275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1D1D74-3A89-48A8-91C3-A883A3B19434}">
      <dsp:nvSpPr>
        <dsp:cNvPr id="0" name=""/>
        <dsp:cNvSpPr/>
      </dsp:nvSpPr>
      <dsp:spPr>
        <a:xfrm>
          <a:off x="4170957" y="1619700"/>
          <a:ext cx="200545" cy="2513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3508"/>
              </a:lnTo>
              <a:lnTo>
                <a:pt x="200545" y="251350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8B0990-AF2B-4E63-A69E-623ECEFCB8B1}">
      <dsp:nvSpPr>
        <dsp:cNvPr id="0" name=""/>
        <dsp:cNvSpPr/>
      </dsp:nvSpPr>
      <dsp:spPr>
        <a:xfrm>
          <a:off x="4170957" y="1619700"/>
          <a:ext cx="200545" cy="1564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4258"/>
              </a:lnTo>
              <a:lnTo>
                <a:pt x="200545" y="156425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67FE70-BD29-4033-B175-B2D175846FED}">
      <dsp:nvSpPr>
        <dsp:cNvPr id="0" name=""/>
        <dsp:cNvSpPr/>
      </dsp:nvSpPr>
      <dsp:spPr>
        <a:xfrm>
          <a:off x="4170957" y="1619700"/>
          <a:ext cx="200545" cy="6150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5007"/>
              </a:lnTo>
              <a:lnTo>
                <a:pt x="200545" y="61500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B79ACD-FB5B-48BA-AD47-21CC2BECAA1B}">
      <dsp:nvSpPr>
        <dsp:cNvPr id="0" name=""/>
        <dsp:cNvSpPr/>
      </dsp:nvSpPr>
      <dsp:spPr>
        <a:xfrm>
          <a:off x="3896878" y="670450"/>
          <a:ext cx="808868" cy="2807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0382"/>
              </a:lnTo>
              <a:lnTo>
                <a:pt x="808868" y="140382"/>
              </a:lnTo>
              <a:lnTo>
                <a:pt x="808868" y="2807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A6B8BB-B7F4-4C88-8D07-60CAE2E2F940}">
      <dsp:nvSpPr>
        <dsp:cNvPr id="0" name=""/>
        <dsp:cNvSpPr/>
      </dsp:nvSpPr>
      <dsp:spPr>
        <a:xfrm>
          <a:off x="3088009" y="670450"/>
          <a:ext cx="808868" cy="280764"/>
        </a:xfrm>
        <a:custGeom>
          <a:avLst/>
          <a:gdLst/>
          <a:ahLst/>
          <a:cxnLst/>
          <a:rect l="0" t="0" r="0" b="0"/>
          <a:pathLst>
            <a:path>
              <a:moveTo>
                <a:pt x="808868" y="0"/>
              </a:moveTo>
              <a:lnTo>
                <a:pt x="808868" y="140382"/>
              </a:lnTo>
              <a:lnTo>
                <a:pt x="0" y="140382"/>
              </a:lnTo>
              <a:lnTo>
                <a:pt x="0" y="28076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030498-5EF9-4F85-8C65-0C857A5719AA}">
      <dsp:nvSpPr>
        <dsp:cNvPr id="0" name=""/>
        <dsp:cNvSpPr/>
      </dsp:nvSpPr>
      <dsp:spPr>
        <a:xfrm>
          <a:off x="3228392" y="1963"/>
          <a:ext cx="1336972" cy="6684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Internetzugänge</a:t>
          </a:r>
          <a:endParaRPr lang="de-DE" sz="1500" kern="1200" dirty="0"/>
        </a:p>
      </dsp:txBody>
      <dsp:txXfrm>
        <a:off x="3228392" y="1963"/>
        <a:ext cx="1336972" cy="668486"/>
      </dsp:txXfrm>
    </dsp:sp>
    <dsp:sp modelId="{64F0DBD1-BE79-444B-B69C-9891D94CF02B}">
      <dsp:nvSpPr>
        <dsp:cNvPr id="0" name=""/>
        <dsp:cNvSpPr/>
      </dsp:nvSpPr>
      <dsp:spPr>
        <a:xfrm>
          <a:off x="2419523" y="951214"/>
          <a:ext cx="1336972" cy="6684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Analog</a:t>
          </a:r>
          <a:endParaRPr lang="de-DE" sz="1500" kern="1200" dirty="0"/>
        </a:p>
      </dsp:txBody>
      <dsp:txXfrm>
        <a:off x="2419523" y="951214"/>
        <a:ext cx="1336972" cy="668486"/>
      </dsp:txXfrm>
    </dsp:sp>
    <dsp:sp modelId="{7A1F98F3-ABE0-4582-B320-D756DF2AC24D}">
      <dsp:nvSpPr>
        <dsp:cNvPr id="0" name=""/>
        <dsp:cNvSpPr/>
      </dsp:nvSpPr>
      <dsp:spPr>
        <a:xfrm>
          <a:off x="4037260" y="951214"/>
          <a:ext cx="1336972" cy="6684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Digital</a:t>
          </a:r>
          <a:endParaRPr lang="de-DE" sz="1500" kern="1200" dirty="0"/>
        </a:p>
      </dsp:txBody>
      <dsp:txXfrm>
        <a:off x="4037260" y="951214"/>
        <a:ext cx="1336972" cy="668486"/>
      </dsp:txXfrm>
    </dsp:sp>
    <dsp:sp modelId="{302EA662-DF77-4BE8-B0A5-33EBCD3D60DF}">
      <dsp:nvSpPr>
        <dsp:cNvPr id="0" name=""/>
        <dsp:cNvSpPr/>
      </dsp:nvSpPr>
      <dsp:spPr>
        <a:xfrm>
          <a:off x="4371503" y="1900465"/>
          <a:ext cx="1336972" cy="6684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ISDN</a:t>
          </a:r>
        </a:p>
      </dsp:txBody>
      <dsp:txXfrm>
        <a:off x="4371503" y="1900465"/>
        <a:ext cx="1336972" cy="668486"/>
      </dsp:txXfrm>
    </dsp:sp>
    <dsp:sp modelId="{05266629-5284-41E2-B50D-4EDFE26F36F4}">
      <dsp:nvSpPr>
        <dsp:cNvPr id="0" name=""/>
        <dsp:cNvSpPr/>
      </dsp:nvSpPr>
      <dsp:spPr>
        <a:xfrm>
          <a:off x="4371503" y="2849715"/>
          <a:ext cx="1336972" cy="6684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DSL</a:t>
          </a:r>
          <a:endParaRPr lang="de-DE" sz="1500" kern="1200" dirty="0"/>
        </a:p>
      </dsp:txBody>
      <dsp:txXfrm>
        <a:off x="4371503" y="2849715"/>
        <a:ext cx="1336972" cy="668486"/>
      </dsp:txXfrm>
    </dsp:sp>
    <dsp:sp modelId="{EFE89662-C74F-4F47-B2D1-34E0B534BD83}">
      <dsp:nvSpPr>
        <dsp:cNvPr id="0" name=""/>
        <dsp:cNvSpPr/>
      </dsp:nvSpPr>
      <dsp:spPr>
        <a:xfrm>
          <a:off x="4371503" y="3798966"/>
          <a:ext cx="1336972" cy="6684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UMTS</a:t>
          </a:r>
          <a:endParaRPr lang="de-DE" sz="1500" kern="1200" dirty="0"/>
        </a:p>
      </dsp:txBody>
      <dsp:txXfrm>
        <a:off x="4371503" y="3798966"/>
        <a:ext cx="1336972" cy="668486"/>
      </dsp:txXfrm>
    </dsp:sp>
    <dsp:sp modelId="{FACA8400-9028-45D9-803C-3D6310069B60}">
      <dsp:nvSpPr>
        <dsp:cNvPr id="0" name=""/>
        <dsp:cNvSpPr/>
      </dsp:nvSpPr>
      <dsp:spPr>
        <a:xfrm>
          <a:off x="4371503" y="4748216"/>
          <a:ext cx="1336972" cy="6684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err="1" smtClean="0"/>
            <a:t>WiMAX</a:t>
          </a:r>
          <a:endParaRPr lang="de-DE" sz="1500" kern="1200" dirty="0"/>
        </a:p>
      </dsp:txBody>
      <dsp:txXfrm>
        <a:off x="4371503" y="4748216"/>
        <a:ext cx="1336972" cy="6684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8379C-4F82-4DE8-8DA3-6A02DFF9288C}" type="datetimeFigureOut">
              <a:rPr lang="de-DE" smtClean="0"/>
              <a:pPr/>
              <a:t>21.01.2014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37F2D-A212-47B2-B9E2-7A205258350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814131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37F2D-A212-47B2-B9E2-7A2052583505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673169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37F2D-A212-47B2-B9E2-7A2052583505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023763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F7F64-3BEE-439F-BC44-23924A1F09DB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88202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6C107-0FB1-4902-8E63-8F93580A9F7F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860628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809F-0632-4D3C-8CD2-3E6DDD448F8F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119635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B1DB-AAD6-405F-A84A-0F833B286E12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466495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57D48-0106-417C-8D26-FC39CD87F39A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64432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C8AEB-9333-4AB3-9D97-BF9FE51CA0CB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018139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05EE-C853-4003-A16B-0BE0408F5F4C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155257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9B070-D88A-4E9F-8765-28FC024C4DC6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036226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BB92E-6B23-4041-871A-D0E79E7456C7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877445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11857-24A9-4EC6-BDF9-FA8C2927258B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971799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606EB-06FC-48FB-951E-CF3C326E3155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605319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FC0A6-3987-4348-AEC9-71FE86D7C58A}" type="datetime1">
              <a:rPr lang="de-DE" smtClean="0"/>
              <a:pPr/>
              <a:t>21.01.2014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81E32-2FC9-45FF-BBD7-0100BC3C641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499773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Computergrundlagen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ECDL Base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859999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Hardware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Stern mit 7 Zacken 2"/>
          <p:cNvSpPr/>
          <p:nvPr/>
        </p:nvSpPr>
        <p:spPr>
          <a:xfrm>
            <a:off x="4308423" y="3427818"/>
            <a:ext cx="1263192" cy="1073265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368933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Computertypen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de-DE" dirty="0" smtClean="0"/>
              <a:t>Desktop-PCs</a:t>
            </a:r>
          </a:p>
          <a:p>
            <a:pPr>
              <a:lnSpc>
                <a:spcPct val="150000"/>
              </a:lnSpc>
            </a:pPr>
            <a:r>
              <a:rPr lang="de-DE" dirty="0" smtClean="0"/>
              <a:t>Tragbare Geräte:</a:t>
            </a:r>
          </a:p>
          <a:p>
            <a:pPr lvl="1">
              <a:lnSpc>
                <a:spcPct val="150000"/>
              </a:lnSpc>
            </a:pPr>
            <a:r>
              <a:rPr lang="de-DE" dirty="0" smtClean="0"/>
              <a:t>Notebooks</a:t>
            </a:r>
          </a:p>
          <a:p>
            <a:pPr lvl="1">
              <a:lnSpc>
                <a:spcPct val="150000"/>
              </a:lnSpc>
            </a:pPr>
            <a:r>
              <a:rPr lang="de-DE" dirty="0" smtClean="0"/>
              <a:t>Tablets</a:t>
            </a:r>
          </a:p>
          <a:p>
            <a:pPr lvl="1">
              <a:lnSpc>
                <a:spcPct val="150000"/>
              </a:lnSpc>
            </a:pPr>
            <a:r>
              <a:rPr lang="de-DE" dirty="0" smtClean="0"/>
              <a:t>Smartphones</a:t>
            </a:r>
          </a:p>
          <a:p>
            <a:pPr lvl="1">
              <a:lnSpc>
                <a:spcPct val="150000"/>
              </a:lnSpc>
            </a:pPr>
            <a:r>
              <a:rPr lang="de-DE" dirty="0" smtClean="0"/>
              <a:t>Media Player</a:t>
            </a:r>
          </a:p>
          <a:p>
            <a:pPr lvl="1">
              <a:lnSpc>
                <a:spcPct val="150000"/>
              </a:lnSpc>
            </a:pPr>
            <a:r>
              <a:rPr lang="de-DE" dirty="0" smtClean="0"/>
              <a:t>Digitalkameras</a:t>
            </a:r>
          </a:p>
          <a:p>
            <a:pPr>
              <a:lnSpc>
                <a:spcPct val="150000"/>
              </a:lnSpc>
            </a:pPr>
            <a:r>
              <a:rPr lang="de-DE" dirty="0" smtClean="0"/>
              <a:t>…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2783394" y="1368515"/>
            <a:ext cx="143046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3817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Software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Wolkenförmige Legende 6"/>
          <p:cNvSpPr/>
          <p:nvPr/>
        </p:nvSpPr>
        <p:spPr>
          <a:xfrm>
            <a:off x="4336331" y="329938"/>
            <a:ext cx="4496585" cy="3016577"/>
          </a:xfrm>
          <a:prstGeom prst="cloudCallout">
            <a:avLst>
              <a:gd name="adj1" fmla="val -77437"/>
              <a:gd name="adj2" fmla="val 596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 dirty="0"/>
          </a:p>
          <a:p>
            <a:pPr algn="ctr"/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xmlns="" val="3199229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Internet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12494" y="1281900"/>
            <a:ext cx="4386206" cy="333708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1196" y="2098176"/>
            <a:ext cx="1704537" cy="1704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82792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xmlns="" val="242468430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316692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Internetnutzer/innen 2013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49740145"/>
              </p:ext>
            </p:extLst>
          </p:nvPr>
        </p:nvGraphicFramePr>
        <p:xfrm>
          <a:off x="2590800" y="1859280"/>
          <a:ext cx="7200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0"/>
                <a:gridCol w="3600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Alle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Personen mit Internetnutzung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16</a:t>
                      </a:r>
                      <a:r>
                        <a:rPr lang="de-DE" baseline="0" dirty="0" smtClean="0"/>
                        <a:t> bis 24 Jahre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913,9 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25 bis 34</a:t>
                      </a:r>
                      <a:r>
                        <a:rPr lang="de-DE" baseline="0" dirty="0" smtClean="0"/>
                        <a:t> Jahre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1.107,6 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35 bis 44 Jahre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1.188,1 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45 bis 54 Jahre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1.361,1 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55 bis 64 Jahre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1.008,6 </a:t>
                      </a: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65 bis 74 Jahre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840,3</a:t>
                      </a:r>
                      <a:endParaRPr lang="de-DE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00725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</Words>
  <Application>Microsoft Office PowerPoint</Application>
  <PresentationFormat>Benutzerdefiniert</PresentationFormat>
  <Paragraphs>38</Paragraphs>
  <Slides>7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Office Theme</vt:lpstr>
      <vt:lpstr>Computergrundlagen</vt:lpstr>
      <vt:lpstr>Hardware</vt:lpstr>
      <vt:lpstr>Computertypen</vt:lpstr>
      <vt:lpstr>Software</vt:lpstr>
      <vt:lpstr>Internet</vt:lpstr>
      <vt:lpstr>Folie 6</vt:lpstr>
      <vt:lpstr>Internetnutzer/innen 2013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Petra Nachbaur</dc:creator>
  <cp:lastModifiedBy>lld809</cp:lastModifiedBy>
  <cp:revision>32</cp:revision>
  <dcterms:created xsi:type="dcterms:W3CDTF">2014-01-14T11:32:32Z</dcterms:created>
  <dcterms:modified xsi:type="dcterms:W3CDTF">2014-01-21T12:22:48Z</dcterms:modified>
</cp:coreProperties>
</file>