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9193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21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06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73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0329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104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839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479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7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062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53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30C36-9427-44B2-991F-BA9AF19FB75E}" type="datetimeFigureOut">
              <a:rPr lang="de-DE" smtClean="0"/>
              <a:t>14.01.2014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6CEC5-29CD-48E0-B115-7619E507A3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845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753" y="830685"/>
            <a:ext cx="2994965" cy="320003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065" y="3676383"/>
            <a:ext cx="1737360" cy="182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88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Petra Nachbaur</dc:creator>
  <cp:lastModifiedBy>Petra Nachbaur</cp:lastModifiedBy>
  <cp:revision>2</cp:revision>
  <dcterms:created xsi:type="dcterms:W3CDTF">2014-01-14T15:49:26Z</dcterms:created>
  <dcterms:modified xsi:type="dcterms:W3CDTF">2014-01-14T15:51:26Z</dcterms:modified>
</cp:coreProperties>
</file>