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80" autoAdjust="0"/>
    <p:restoredTop sz="86394" autoAdjust="0"/>
  </p:normalViewPr>
  <p:slideViewPr>
    <p:cSldViewPr snapToGrid="0">
      <p:cViewPr varScale="1">
        <p:scale>
          <a:sx n="61" d="100"/>
          <a:sy n="61" d="100"/>
        </p:scale>
        <p:origin x="-102" y="-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30" y="93307"/>
            <a:ext cx="970350" cy="97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062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550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2133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786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6635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814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262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415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1967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F53789A-C914-4DB1-8815-80B5EC7335C5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768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907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59FD0C-5451-4CA0-86AF-E70AE3279989}" type="datetimeFigureOut">
              <a:rPr lang="en-US" smtClean="0"/>
              <a:pPr/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930" y="93307"/>
            <a:ext cx="970350" cy="97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687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5400" dirty="0" smtClean="0"/>
              <a:t>Software und </a:t>
            </a:r>
            <a:r>
              <a:rPr lang="de-DE" sz="5400" dirty="0" err="1" smtClean="0"/>
              <a:t>Liezenzierung</a:t>
            </a:r>
            <a:endParaRPr lang="de-DE" sz="5400" dirty="0"/>
          </a:p>
        </p:txBody>
      </p:sp>
    </p:spTree>
    <p:extLst>
      <p:ext uri="{BB962C8B-B14F-4D97-AF65-F5344CB8AC3E}">
        <p14:creationId xmlns:p14="http://schemas.microsoft.com/office/powerpoint/2010/main" xmlns="" val="3248954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Bekannte </a:t>
            </a:r>
            <a:r>
              <a:rPr lang="de-DE" dirty="0" smtClean="0"/>
              <a:t>Betriebssysteme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Windows 8</a:t>
            </a:r>
          </a:p>
          <a:p>
            <a:r>
              <a:rPr lang="de-DE" dirty="0" smtClean="0"/>
              <a:t>Windows 7</a:t>
            </a:r>
          </a:p>
          <a:p>
            <a:r>
              <a:rPr lang="de-DE" dirty="0" smtClean="0"/>
              <a:t>Windows Vista</a:t>
            </a:r>
          </a:p>
          <a:p>
            <a:r>
              <a:rPr lang="de-DE" dirty="0" smtClean="0"/>
              <a:t>Windows XP</a:t>
            </a:r>
          </a:p>
        </p:txBody>
      </p:sp>
    </p:spTree>
    <p:extLst>
      <p:ext uri="{BB962C8B-B14F-4D97-AF65-F5344CB8AC3E}">
        <p14:creationId xmlns:p14="http://schemas.microsoft.com/office/powerpoint/2010/main" xmlns="" val="3945276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Lizenzmodelle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3449274" y="2137849"/>
            <a:ext cx="5354411" cy="373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7993599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</Words>
  <Application>Microsoft Office PowerPoint</Application>
  <PresentationFormat>Benutzerdefiniert</PresentationFormat>
  <Paragraphs>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Rückblick</vt:lpstr>
      <vt:lpstr>Software und Liezenzierung</vt:lpstr>
      <vt:lpstr>Bekannte Betriebssysteme</vt:lpstr>
      <vt:lpstr>Lizenzmodelle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und Liezenzierung</dc:title>
  <dc:creator>Petra Nachbaur</dc:creator>
  <cp:lastModifiedBy>lld809</cp:lastModifiedBy>
  <cp:revision>7</cp:revision>
  <dcterms:created xsi:type="dcterms:W3CDTF">2014-01-21T11:20:00Z</dcterms:created>
  <dcterms:modified xsi:type="dcterms:W3CDTF">2014-01-21T12:32:55Z</dcterms:modified>
</cp:coreProperties>
</file>