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6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14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für folgende Zwecke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für folgende Zwecke</c:v>
                </c:pt>
              </c:strCache>
            </c:strRef>
          </c:tx>
          <c:dLbls>
            <c:delete val="1"/>
          </c:dLbls>
          <c:cat>
            <c:strRef>
              <c:f>Tabelle1!$A$2:$A$4</c:f>
              <c:strCache>
                <c:ptCount val="3"/>
                <c:pt idx="0">
                  <c:v>Informationssuche auf Websites von Ämtern oder Behörden</c:v>
                </c:pt>
                <c:pt idx="1">
                  <c:v>Herunterladen von behördlichen Formularen</c:v>
                </c:pt>
                <c:pt idx="2">
                  <c:v>Rücksenden ausgefüllter Formulare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48.1</c:v>
                </c:pt>
                <c:pt idx="1">
                  <c:v>37.300000000000011</c:v>
                </c:pt>
                <c:pt idx="2">
                  <c:v>27.8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9CBF1-01E6-43ED-A99B-DC59CF80D776}" type="datetimeFigureOut">
              <a:rPr lang="de-DE" smtClean="0"/>
              <a:pPr/>
              <a:t>21.01.2014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605B6-A211-4777-B21B-4FBBFF5891A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C5DE-A5EF-4ED4-90E3-AAF1D63D504D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 descr="Interne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43834" y="214290"/>
            <a:ext cx="1266825" cy="7620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628-498D-4B4E-B116-3BEB34B92028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8D37-095C-4617-9989-0B59AC14B7F7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3D5C-BA9F-4639-9186-88EE26938C9C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CC17-4BF0-4BAD-B257-1A52F5266C5A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D68DA-896C-4B89-AF19-4F0AFAEF932A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190E-ED75-4966-B31F-664748760E9F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80BA-837A-4B03-8A6E-2DC65C0ECB0C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FD07-E1FD-4149-94C8-CDD2A800D713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FA325-4986-4F72-8D04-D38E50D82B30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E9A7-37FB-4E28-B0FB-0693060654BB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D8F2C-B5B3-4D59-BD86-157E18E684DC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EAB63-0A9F-4C4B-8A9D-60A49E8CA77F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 descr="Internet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643834" y="214290"/>
            <a:ext cx="1266825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ut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s.123rf.com/400wm/400/400/catalby/catalby1106/catalby110600040/9800276-illustration-symbol-www-und-internet-mit-gr-nen-erdkugel-und-3-blauen-planete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Internet</a:t>
            </a:r>
            <a:endParaRPr lang="de-DE" dirty="0"/>
          </a:p>
        </p:txBody>
      </p:sp>
      <p:sp>
        <p:nvSpPr>
          <p:cNvPr id="12" name="Untertitel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World Wide Web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de-DE" dirty="0" smtClean="0"/>
              <a:t>ein über das Internet abrufbares System von Hypertext-Dokumenten (Webseiten)</a:t>
            </a:r>
          </a:p>
          <a:p>
            <a:pPr>
              <a:lnSpc>
                <a:spcPct val="110000"/>
              </a:lnSpc>
            </a:pPr>
            <a:r>
              <a:rPr lang="de-DE" dirty="0" smtClean="0"/>
              <a:t>Hypertext-Dokumente sind über Hyperlinks miteinander verknüpft</a:t>
            </a:r>
          </a:p>
          <a:p>
            <a:pPr>
              <a:lnSpc>
                <a:spcPct val="110000"/>
              </a:lnSpc>
            </a:pPr>
            <a:r>
              <a:rPr lang="de-DE" dirty="0" smtClean="0"/>
              <a:t>Um Webseiten abrufen zu können wird ein Webbrowser benötigt</a:t>
            </a:r>
            <a:endParaRPr lang="de-D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Webadresse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375150" y="3013502"/>
            <a:ext cx="6393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>
                <a:solidFill>
                  <a:srgbClr val="FF0000"/>
                </a:solidFill>
              </a:rPr>
              <a:t>http://</a:t>
            </a:r>
            <a:r>
              <a:rPr lang="de-DE" sz="4800" dirty="0" smtClean="0">
                <a:solidFill>
                  <a:srgbClr val="0070C0"/>
                </a:solidFill>
              </a:rPr>
              <a:t>www.</a:t>
            </a:r>
            <a:r>
              <a:rPr lang="de-DE" sz="4800" dirty="0" smtClean="0"/>
              <a:t>wikipedia</a:t>
            </a:r>
            <a:r>
              <a:rPr lang="de-DE" sz="4800" dirty="0" smtClean="0">
                <a:solidFill>
                  <a:srgbClr val="00B050"/>
                </a:solidFill>
              </a:rPr>
              <a:t>.at</a:t>
            </a:r>
            <a:endParaRPr lang="de-DE" sz="48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Top-Level-Domain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Geografisch:</a:t>
            </a:r>
          </a:p>
          <a:p>
            <a:r>
              <a:rPr lang="de-DE" dirty="0" smtClean="0"/>
              <a:t>.de</a:t>
            </a:r>
          </a:p>
          <a:p>
            <a:r>
              <a:rPr lang="de-DE" dirty="0" smtClean="0"/>
              <a:t>.</a:t>
            </a:r>
            <a:r>
              <a:rPr lang="de-DE" dirty="0" err="1" smtClean="0"/>
              <a:t>at</a:t>
            </a:r>
            <a:endParaRPr lang="de-DE" dirty="0" smtClean="0"/>
          </a:p>
          <a:p>
            <a:r>
              <a:rPr lang="de-DE" dirty="0" smtClean="0"/>
              <a:t>.</a:t>
            </a:r>
            <a:r>
              <a:rPr lang="de-DE" dirty="0" err="1" smtClean="0"/>
              <a:t>ch</a:t>
            </a:r>
            <a:endParaRPr lang="de-DE" dirty="0" smtClean="0"/>
          </a:p>
          <a:p>
            <a:r>
              <a:rPr lang="de-DE" dirty="0" smtClean="0"/>
              <a:t>Allgemein:</a:t>
            </a:r>
          </a:p>
          <a:p>
            <a:pPr lvl="1">
              <a:buNone/>
            </a:pPr>
            <a:r>
              <a:rPr lang="de-DE" dirty="0" smtClean="0"/>
              <a:t>.</a:t>
            </a:r>
            <a:r>
              <a:rPr lang="de-DE" dirty="0" err="1" smtClean="0"/>
              <a:t>org</a:t>
            </a:r>
            <a:endParaRPr lang="de-DE" dirty="0" smtClean="0"/>
          </a:p>
          <a:p>
            <a:pPr lvl="1">
              <a:buNone/>
            </a:pPr>
            <a:r>
              <a:rPr lang="de-DE" dirty="0" smtClean="0"/>
              <a:t>.</a:t>
            </a:r>
            <a:r>
              <a:rPr lang="de-DE" dirty="0" err="1" smtClean="0"/>
              <a:t>com</a:t>
            </a:r>
            <a:endParaRPr lang="de-D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Gängige Internetaktivitäten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Informationssuche</a:t>
            </a:r>
          </a:p>
          <a:p>
            <a:r>
              <a:rPr lang="de-DE" dirty="0" smtClean="0"/>
              <a:t>Einkaufen</a:t>
            </a:r>
          </a:p>
          <a:p>
            <a:r>
              <a:rPr lang="de-DE" dirty="0" smtClean="0"/>
              <a:t>Lernen</a:t>
            </a:r>
          </a:p>
          <a:p>
            <a:r>
              <a:rPr lang="de-DE" dirty="0" smtClean="0"/>
              <a:t>Veröffentlichen</a:t>
            </a:r>
          </a:p>
          <a:p>
            <a:r>
              <a:rPr lang="de-DE" dirty="0" smtClean="0"/>
              <a:t>E-Banking</a:t>
            </a:r>
          </a:p>
          <a:p>
            <a:r>
              <a:rPr lang="de-DE" dirty="0" smtClean="0"/>
              <a:t>E-</a:t>
            </a:r>
            <a:r>
              <a:rPr lang="de-DE" dirty="0" err="1" smtClean="0"/>
              <a:t>Government</a:t>
            </a:r>
            <a:endParaRPr lang="de-DE" dirty="0" smtClean="0"/>
          </a:p>
          <a:p>
            <a:r>
              <a:rPr lang="de-DE" dirty="0" smtClean="0"/>
              <a:t>Unterhaltung</a:t>
            </a:r>
          </a:p>
          <a:p>
            <a:r>
              <a:rPr lang="de-DE" dirty="0" smtClean="0"/>
              <a:t>Kommunikation</a:t>
            </a:r>
            <a:endParaRPr lang="de-D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Nutzung von E-</a:t>
            </a:r>
            <a:r>
              <a:rPr lang="de-DE" dirty="0" err="1" smtClean="0"/>
              <a:t>Government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Sichere Websites - HTTPS</a:t>
            </a:r>
            <a:endParaRPr lang="de-DE" dirty="0"/>
          </a:p>
        </p:txBody>
      </p:sp>
      <p:pic>
        <p:nvPicPr>
          <p:cNvPr id="16388" name="Picture 4" descr="C:\Users\lld809\AppData\Local\Microsoft\Windows\Temporary Internet Files\Content.IE5\X2AYPSY9\MC9003486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14554"/>
            <a:ext cx="2098445" cy="2098445"/>
          </a:xfrm>
          <a:prstGeom prst="rect">
            <a:avLst/>
          </a:prstGeom>
          <a:noFill/>
        </p:spPr>
      </p:pic>
      <p:pic>
        <p:nvPicPr>
          <p:cNvPr id="16389" name="Picture 5" descr="C:\Users\lld809\AppData\Local\Microsoft\Windows\Temporary Internet Files\Content.IE5\1PI1XFWW\MC90035961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71810"/>
            <a:ext cx="2990674" cy="2734755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4" name="Picture 10" descr="Bild in Originalgröße anzeige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428868"/>
            <a:ext cx="2000264" cy="1839323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E-Mail</a:t>
            </a:r>
            <a:endParaRPr lang="de-DE" dirty="0"/>
          </a:p>
        </p:txBody>
      </p:sp>
      <p:pic>
        <p:nvPicPr>
          <p:cNvPr id="36869" name="Picture 5" descr="C:\Users\lld809\AppData\Local\Microsoft\Windows\Temporary Internet Files\Content.IE5\X2AYPSY9\MC90043394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071942"/>
            <a:ext cx="1714500" cy="1714500"/>
          </a:xfrm>
          <a:prstGeom prst="rect">
            <a:avLst/>
          </a:prstGeom>
          <a:noFill/>
        </p:spPr>
      </p:pic>
      <p:pic>
        <p:nvPicPr>
          <p:cNvPr id="36871" name="Picture 7" descr="C:\Users\lld809\AppData\Local\Microsoft\Windows\Temporary Internet Files\Content.IE5\X2AYPSY9\MC90042479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4786322"/>
            <a:ext cx="1282703" cy="1335156"/>
          </a:xfrm>
          <a:prstGeom prst="rect">
            <a:avLst/>
          </a:prstGeom>
          <a:noFill/>
        </p:spPr>
      </p:pic>
      <p:pic>
        <p:nvPicPr>
          <p:cNvPr id="13" name="Picture 7" descr="C:\Users\lld809\AppData\Local\Microsoft\Windows\Temporary Internet Files\Content.IE5\X2AYPSY9\MC90042479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714356"/>
            <a:ext cx="1282703" cy="1335156"/>
          </a:xfrm>
          <a:prstGeom prst="rect">
            <a:avLst/>
          </a:prstGeom>
          <a:noFill/>
        </p:spPr>
      </p:pic>
      <p:pic>
        <p:nvPicPr>
          <p:cNvPr id="36868" name="Picture 4" descr="C:\Users\lld809\AppData\Local\Microsoft\Windows\Temporary Internet Files\Content.IE5\0G7ZKGXP\MC900433942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357298"/>
            <a:ext cx="1714500" cy="1714500"/>
          </a:xfrm>
          <a:prstGeom prst="rect">
            <a:avLst/>
          </a:prstGeom>
          <a:noFill/>
        </p:spPr>
      </p:pic>
      <p:cxnSp>
        <p:nvCxnSpPr>
          <p:cNvPr id="17" name="Gerade Verbindung mit Pfeil 16"/>
          <p:cNvCxnSpPr>
            <a:stCxn id="36872" idx="5"/>
          </p:cNvCxnSpPr>
          <p:nvPr/>
        </p:nvCxnSpPr>
        <p:spPr>
          <a:xfrm>
            <a:off x="1857356" y="3786190"/>
            <a:ext cx="57150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36871" idx="3"/>
          </p:cNvCxnSpPr>
          <p:nvPr/>
        </p:nvCxnSpPr>
        <p:spPr>
          <a:xfrm flipV="1">
            <a:off x="3211497" y="4143380"/>
            <a:ext cx="860437" cy="131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 flipV="1">
            <a:off x="5500694" y="1428736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>
            <a:stCxn id="13" idx="2"/>
            <a:endCxn id="36869" idx="0"/>
          </p:cNvCxnSpPr>
          <p:nvPr/>
        </p:nvCxnSpPr>
        <p:spPr>
          <a:xfrm rot="16200000" flipH="1">
            <a:off x="6560383" y="2845621"/>
            <a:ext cx="2022430" cy="430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2" name="Letter"/>
          <p:cNvSpPr>
            <a:spLocks noEditPoints="1" noChangeArrowheads="1"/>
          </p:cNvSpPr>
          <p:nvPr/>
        </p:nvSpPr>
        <p:spPr bwMode="auto">
          <a:xfrm>
            <a:off x="785786" y="2571744"/>
            <a:ext cx="2143140" cy="1214446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Hallo Alex,</a:t>
            </a:r>
          </a:p>
          <a:p>
            <a:r>
              <a:rPr lang="de-DE" dirty="0" smtClean="0"/>
              <a:t>…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Office PowerPoint</Application>
  <PresentationFormat>Bildschirmpräsentation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Internet</vt:lpstr>
      <vt:lpstr>World Wide Web</vt:lpstr>
      <vt:lpstr>Webadresse</vt:lpstr>
      <vt:lpstr>Top-Level-Domain</vt:lpstr>
      <vt:lpstr>Gängige Internetaktivitäten</vt:lpstr>
      <vt:lpstr>Nutzung von E-Government</vt:lpstr>
      <vt:lpstr>Sichere Websites - HTTPS</vt:lpstr>
      <vt:lpstr>E-Mail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lld809</dc:creator>
  <cp:lastModifiedBy>lld809</cp:lastModifiedBy>
  <cp:revision>20</cp:revision>
  <dcterms:created xsi:type="dcterms:W3CDTF">2014-01-21T13:05:50Z</dcterms:created>
  <dcterms:modified xsi:type="dcterms:W3CDTF">2014-01-21T15:00:22Z</dcterms:modified>
</cp:coreProperties>
</file>