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64" autoAdjust="0"/>
  </p:normalViewPr>
  <p:slideViewPr>
    <p:cSldViewPr>
      <p:cViewPr varScale="1">
        <p:scale>
          <a:sx n="74" d="100"/>
          <a:sy n="74" d="100"/>
        </p:scale>
        <p:origin x="93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Erste Frage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23012"/>
          </a:xfrm>
        </p:spPr>
        <p:txBody>
          <a:bodyPr/>
          <a:lstStyle/>
          <a:p>
            <a:r>
              <a:rPr lang="de-AT" sz="3200" dirty="0"/>
              <a:t>Frage 1:</a:t>
            </a:r>
            <a:br>
              <a:rPr lang="de-AT" sz="3200" dirty="0"/>
            </a:br>
            <a:r>
              <a:rPr lang="de-AT" sz="3200" dirty="0" smtClean="0"/>
              <a:t>Was entspricht der guten Praxis bei der Gestaltung von Folien?</a:t>
            </a:r>
            <a:r>
              <a:rPr lang="de-AT" sz="3200" dirty="0"/>
              <a:t/>
            </a:r>
            <a:br>
              <a:rPr lang="de-AT" sz="3200" dirty="0"/>
            </a:br>
            <a:r>
              <a:rPr lang="de-AT" sz="3200" dirty="0"/>
              <a:t/>
            </a:r>
            <a:br>
              <a:rPr lang="de-AT" sz="3200" dirty="0"/>
            </a:br>
            <a:r>
              <a:rPr lang="de-AT" sz="3200" dirty="0"/>
              <a:t>A	Viele verschiedene Farben verwenden</a:t>
            </a:r>
            <a:br>
              <a:rPr lang="de-AT" sz="3200" dirty="0"/>
            </a:br>
            <a:r>
              <a:rPr lang="de-AT" sz="3200" dirty="0"/>
              <a:t>B	Alle Objekte unterschiedlich animieren </a:t>
            </a:r>
            <a:br>
              <a:rPr lang="de-AT" sz="3200" dirty="0"/>
            </a:br>
            <a:r>
              <a:rPr lang="de-AT" sz="3200" dirty="0"/>
              <a:t>C	Jeder Folie den selben Titel geben</a:t>
            </a:r>
            <a:br>
              <a:rPr lang="de-AT" sz="3200" dirty="0"/>
            </a:br>
            <a:r>
              <a:rPr lang="de-AT" sz="3200" dirty="0"/>
              <a:t>D	Aufzählungen prägnant formulieren</a:t>
            </a:r>
            <a:br>
              <a:rPr lang="de-AT" sz="3200" dirty="0"/>
            </a:br>
            <a:r>
              <a:rPr lang="de-AT" sz="3200" dirty="0"/>
              <a:t/>
            </a:r>
            <a:br>
              <a:rPr lang="de-AT" sz="3200" dirty="0"/>
            </a:br>
            <a:r>
              <a:rPr lang="de-AT" sz="2000" b="1" dirty="0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AT" sz="3200" dirty="0"/>
              <a:t> </a:t>
            </a:r>
            <a:r>
              <a:rPr lang="de-AT" sz="3200" dirty="0" smtClean="0"/>
              <a:t>    </a:t>
            </a:r>
            <a:endParaRPr lang="de-A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Zweite Frage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23012"/>
          </a:xfrm>
        </p:spPr>
        <p:txBody>
          <a:bodyPr/>
          <a:lstStyle/>
          <a:p>
            <a:r>
              <a:rPr lang="de-AT" sz="3200" dirty="0"/>
              <a:t>Frage 2:</a:t>
            </a:r>
            <a:br>
              <a:rPr lang="de-AT" sz="3200" dirty="0"/>
            </a:br>
            <a:r>
              <a:rPr lang="de-AT" sz="3200" dirty="0"/>
              <a:t>Welche Ansicht gibt es in PowerPoint?</a:t>
            </a:r>
            <a:br>
              <a:rPr lang="de-AT" sz="3200" dirty="0"/>
            </a:br>
            <a:r>
              <a:rPr lang="de-AT" sz="3200" dirty="0"/>
              <a:t/>
            </a:r>
            <a:br>
              <a:rPr lang="de-AT" sz="3200" dirty="0"/>
            </a:br>
            <a:r>
              <a:rPr lang="de-AT" sz="3200"/>
              <a:t>A	Entwurfsansicht</a:t>
            </a:r>
            <a:br>
              <a:rPr lang="de-AT" sz="3200"/>
            </a:br>
            <a:r>
              <a:rPr lang="de-AT" sz="3200"/>
              <a:t>B	Foliensortierung</a:t>
            </a:r>
            <a:br>
              <a:rPr lang="de-AT" sz="3200"/>
            </a:br>
            <a:r>
              <a:rPr lang="de-AT" sz="3200"/>
              <a:t>C	Datenblattansicht	</a:t>
            </a:r>
            <a:br>
              <a:rPr lang="de-AT" sz="3200"/>
            </a:br>
            <a:r>
              <a:rPr lang="de-AT" sz="3200"/>
              <a:t>D	Folienanimation</a:t>
            </a:r>
            <a:br>
              <a:rPr lang="de-AT" sz="3200"/>
            </a:br>
            <a:r>
              <a:rPr lang="de-AT" sz="3200"/>
              <a:t/>
            </a:r>
            <a:br>
              <a:rPr lang="de-AT" sz="3200"/>
            </a:br>
            <a:r>
              <a:rPr lang="de-AT" sz="2000" b="1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AT" sz="3200"/>
              <a:t> </a:t>
            </a:r>
            <a:r>
              <a:rPr lang="de-AT" sz="3200" smtClean="0"/>
              <a:t>    </a:t>
            </a:r>
            <a:endParaRPr lang="de-AT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Standarddesign</vt:lpstr>
      <vt:lpstr>Frage 1: Was entspricht der guten Praxis bei der Gestaltung von Folien?  A Viele verschiedene Farben verwenden B Alle Objekte unterschiedlich animieren  C Jeder Folie den selben Titel geben D Aufzählungen prägnant formulieren  Der Buchstabe der richtigen Antwort (A, B, C oder D) lautet:     </vt:lpstr>
      <vt:lpstr>Frage 2: Welche Ansicht gibt es in PowerPoint?  A Entwurfsansicht B Foliensortierung C Datenblattansicht  D Folienanimation  Der Buchstabe der richtigen Antwort (A, B, C oder D) lautet:     </vt:lpstr>
    </vt:vector>
  </TitlesOfParts>
  <Company>OCG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ECDL</dc:creator>
  <cp:lastModifiedBy>Leslie Himmen</cp:lastModifiedBy>
  <cp:revision>25</cp:revision>
  <dcterms:created xsi:type="dcterms:W3CDTF">2008-07-02T09:15:46Z</dcterms:created>
  <dcterms:modified xsi:type="dcterms:W3CDTF">2019-10-08T13:58:53Z</dcterms:modified>
</cp:coreProperties>
</file>