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handoutMasterIdLst>
    <p:handoutMasterId r:id="rId9"/>
  </p:handoutMasterIdLst>
  <p:sldIdLst>
    <p:sldId id="256" r:id="rId2"/>
    <p:sldId id="257" r:id="rId3"/>
    <p:sldId id="261" r:id="rId4"/>
    <p:sldId id="260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6" autoAdjust="0"/>
    <p:restoredTop sz="94575" autoAdjust="0"/>
  </p:normalViewPr>
  <p:slideViewPr>
    <p:cSldViewPr>
      <p:cViewPr varScale="1">
        <p:scale>
          <a:sx n="74" d="100"/>
          <a:sy n="74" d="100"/>
        </p:scale>
        <p:origin x="93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BD4EB0-3641-4227-A624-37E976C85EA5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54067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de-AT" altLang="en-US"/>
              <a:t>Titelmasterformat durch Klicken bearbeiten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de-AT" altLang="en-US"/>
              <a:t>Formatvorlage des Untertitelmasters durch Klicken bearbeiten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9710F5-F95F-44E8-A2E4-007429C28DDD}" type="slidenum">
              <a:rPr lang="de-AT" altLang="en-US"/>
              <a:pPr/>
              <a:t>‹Nr.›</a:t>
            </a:fld>
            <a:endParaRPr lang="de-AT" altLang="en-US"/>
          </a:p>
        </p:txBody>
      </p:sp>
      <p:sp>
        <p:nvSpPr>
          <p:cNvPr id="4711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23755-82F4-4443-A48D-586A1AD1D5F9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E6498-D6B7-470D-A14C-C83D3206E32D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43A84A7-434F-4DE6-B22E-EF4E1CC2F43E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D2DE3-392A-4915-B3E9-4BF40C04B566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E9DBC-E15F-4730-B557-DB42A12E449D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D737C-8903-4D19-AED4-E9A212A04EA8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24166-B428-426A-8BF4-6B7DC8EFB299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68905-648F-4989-AF1F-F23C0FC721A5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F6473-1F04-49D7-87F1-C37ACCD59FFA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354E0-DB64-4C62-9320-748190A28427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E5706-807D-4834-8F3E-D35B3FC6F5FE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smtClean="0"/>
              <a:t>Titelmasterformat durch Klicken bearbeiten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smtClean="0"/>
              <a:t>Textmasterformate durch Klicken bearbeiten</a:t>
            </a:r>
          </a:p>
          <a:p>
            <a:pPr lvl="1"/>
            <a:r>
              <a:rPr lang="de-AT" altLang="en-US" smtClean="0"/>
              <a:t>Zweite Ebene</a:t>
            </a:r>
          </a:p>
          <a:p>
            <a:pPr lvl="2"/>
            <a:r>
              <a:rPr lang="de-AT" altLang="en-US" smtClean="0"/>
              <a:t>Dritte Ebene</a:t>
            </a:r>
          </a:p>
          <a:p>
            <a:pPr lvl="3"/>
            <a:r>
              <a:rPr lang="de-AT" altLang="en-US" smtClean="0"/>
              <a:t>Vierte Ebene</a:t>
            </a:r>
          </a:p>
          <a:p>
            <a:pPr lvl="4"/>
            <a:r>
              <a:rPr lang="de-AT" altLang="en-US" smtClean="0"/>
              <a:t>Fünfte Ebene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de-AT" alt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de-AT" alt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19E5C01E-A15C-4D37-AF7D-E65F40788FB0}" type="slidenum">
              <a:rPr lang="de-AT" altLang="en-US"/>
              <a:pPr/>
              <a:t>‹Nr.›</a:t>
            </a:fld>
            <a:endParaRPr lang="de-AT" altLang="en-US"/>
          </a:p>
        </p:txBody>
      </p:sp>
      <p:sp>
        <p:nvSpPr>
          <p:cNvPr id="4608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Einladung zum</a:t>
            </a:r>
            <a:br>
              <a:rPr lang="de-DE"/>
            </a:br>
            <a:r>
              <a:rPr lang="de-DE"/>
              <a:t>Frühjahrslauf</a:t>
            </a:r>
            <a:endParaRPr lang="de-AT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2400"/>
              <a:t>Präsentation erstellt von </a:t>
            </a:r>
            <a:endParaRPr lang="de-AT" sz="24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Frühjahrslauf</a:t>
            </a:r>
            <a:endParaRPr lang="de-AT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z="2600"/>
              <a:t>Datum: 21. März</a:t>
            </a:r>
          </a:p>
          <a:p>
            <a:r>
              <a:rPr lang="de-DE" sz="2600"/>
              <a:t>Zeit: ab 10:00 Uhr</a:t>
            </a:r>
          </a:p>
          <a:p>
            <a:r>
              <a:rPr lang="de-DE" sz="2600"/>
              <a:t>Start und Ziel: </a:t>
            </a:r>
            <a:br>
              <a:rPr lang="de-DE" sz="2600"/>
            </a:br>
            <a:r>
              <a:rPr lang="de-DE" sz="2600"/>
              <a:t>Sportplatz</a:t>
            </a:r>
          </a:p>
          <a:p>
            <a:endParaRPr lang="de-AT" sz="2600"/>
          </a:p>
        </p:txBody>
      </p:sp>
      <p:pic>
        <p:nvPicPr>
          <p:cNvPr id="1026" name="Picture 2" descr="Laufma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0800" y="2692800"/>
            <a:ext cx="2286000" cy="2190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Anmeldung</a:t>
            </a:r>
            <a:endParaRPr lang="de-AT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/>
              <a:t>Im Gemeindeamt</a:t>
            </a:r>
          </a:p>
          <a:p>
            <a:pPr marL="858837" lvl="1" indent="-514350">
              <a:buFont typeface="+mj-lt"/>
              <a:buAutoNum type="arabicPeriod"/>
            </a:pPr>
            <a:r>
              <a:rPr lang="de-DE" dirty="0"/>
              <a:t>täglich zwischen 8:00 und 15:30</a:t>
            </a:r>
          </a:p>
          <a:p>
            <a:pPr marL="858837" lvl="1" indent="-514350">
              <a:buFont typeface="+mj-lt"/>
              <a:buAutoNum type="arabicPeriod"/>
            </a:pPr>
            <a:r>
              <a:rPr lang="de-DE" dirty="0"/>
              <a:t>telefonisch unter 22 55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Bis 15. März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Startgeld</a:t>
            </a:r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Unser Team</a:t>
            </a:r>
            <a:endParaRPr lang="de-AT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Für Kinder</a:t>
            </a:r>
            <a:endParaRPr lang="de-A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de-DE" dirty="0"/>
              <a:t>1.000 Meter-Lauf</a:t>
            </a:r>
          </a:p>
          <a:p>
            <a:pPr lvl="1"/>
            <a:r>
              <a:rPr lang="de-DE" dirty="0"/>
              <a:t>Beginn: 12:00 Uhr</a:t>
            </a:r>
          </a:p>
          <a:p>
            <a:pPr lvl="1"/>
            <a:r>
              <a:rPr lang="de-DE" dirty="0"/>
              <a:t>Strecke: Sportplatz </a:t>
            </a:r>
            <a:r>
              <a:rPr lang="de-DE" sz="2400" dirty="0"/>
              <a:t>–</a:t>
            </a:r>
            <a:r>
              <a:rPr lang="de-DE" dirty="0"/>
              <a:t> Volksschule </a:t>
            </a:r>
            <a:r>
              <a:rPr lang="de-DE" sz="2400" dirty="0"/>
              <a:t>–</a:t>
            </a:r>
            <a:r>
              <a:rPr lang="de-DE" dirty="0"/>
              <a:t> Sportplatz</a:t>
            </a:r>
          </a:p>
          <a:p>
            <a:r>
              <a:rPr lang="de-DE" dirty="0"/>
              <a:t>3.000 Meter-Lauf</a:t>
            </a:r>
          </a:p>
          <a:p>
            <a:pPr lvl="1"/>
            <a:r>
              <a:rPr lang="de-DE" dirty="0"/>
              <a:t>Beginn: 13:00 Uhr</a:t>
            </a:r>
          </a:p>
          <a:p>
            <a:pPr lvl="1"/>
            <a:r>
              <a:rPr lang="de-DE" dirty="0"/>
              <a:t>Strecke: Sportplatz </a:t>
            </a:r>
            <a:r>
              <a:rPr lang="de-DE" sz="2400" dirty="0"/>
              <a:t>–</a:t>
            </a:r>
            <a:r>
              <a:rPr lang="de-DE" dirty="0"/>
              <a:t> Bahnhof </a:t>
            </a:r>
            <a:r>
              <a:rPr lang="de-DE" sz="2400" dirty="0"/>
              <a:t>–</a:t>
            </a:r>
            <a:r>
              <a:rPr lang="de-DE" dirty="0"/>
              <a:t> Sportplatz</a:t>
            </a:r>
            <a:endParaRPr lang="de-AT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Für Erwachsene</a:t>
            </a:r>
            <a:endParaRPr lang="de-AT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600" dirty="0"/>
              <a:t>5.000 Meter-Lauf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Beginn: 11:00 Uhr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Strecke: Sportplatz – Bahnhof – Schlossberg – Sportplatz</a:t>
            </a:r>
          </a:p>
          <a:p>
            <a:pPr>
              <a:lnSpc>
                <a:spcPct val="90000"/>
              </a:lnSpc>
            </a:pPr>
            <a:r>
              <a:rPr lang="de-DE" sz="2600" dirty="0"/>
              <a:t>10.000 Meter-Lauf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Beginn: 10:30 Uhr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Strecke: Sportplatz – Schlossberg – Schwarzwald – </a:t>
            </a:r>
            <a:r>
              <a:rPr lang="de-DE" sz="2400" dirty="0" smtClean="0"/>
              <a:t>Sportplatz</a:t>
            </a:r>
            <a:endParaRPr lang="de-DE" sz="24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Gewinnspiel</a:t>
            </a:r>
            <a:endParaRPr lang="de-AT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TeilnehmerInnen</a:t>
            </a:r>
            <a:r>
              <a:rPr lang="de-DE" dirty="0"/>
              <a:t> und </a:t>
            </a:r>
            <a:r>
              <a:rPr lang="de-DE" dirty="0" err="1"/>
              <a:t>SiegerInnen</a:t>
            </a:r>
            <a:endParaRPr lang="de-AT" dirty="0"/>
          </a:p>
        </p:txBody>
      </p:sp>
      <p:pic>
        <p:nvPicPr>
          <p:cNvPr id="4" name="Picture 5" descr="Läufer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6250"/>
            <a:ext cx="95885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e">
  <a:themeElements>
    <a:clrScheme name="Kant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Kant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nt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0</TotalTime>
  <Words>103</Words>
  <Application>Microsoft Office PowerPoint</Application>
  <PresentationFormat>Bildschirmpräsentation (4:3)</PresentationFormat>
  <Paragraphs>29</Paragraphs>
  <Slides>7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Garamond</vt:lpstr>
      <vt:lpstr>Wingdings</vt:lpstr>
      <vt:lpstr>Kante</vt:lpstr>
      <vt:lpstr>Einladung zum Frühjahrslauf</vt:lpstr>
      <vt:lpstr>Frühjahrslauf</vt:lpstr>
      <vt:lpstr>Anmeldung</vt:lpstr>
      <vt:lpstr>Unser Team</vt:lpstr>
      <vt:lpstr>Für Kinder</vt:lpstr>
      <vt:lpstr>Für Erwachsene</vt:lpstr>
      <vt:lpstr>Gewinnspiel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 </dc:creator>
  <cp:lastModifiedBy>Leslie Himmen</cp:lastModifiedBy>
  <cp:revision>16</cp:revision>
  <dcterms:created xsi:type="dcterms:W3CDTF">2004-08-13T13:15:52Z</dcterms:created>
  <dcterms:modified xsi:type="dcterms:W3CDTF">2019-10-08T13:58:44Z</dcterms:modified>
</cp:coreProperties>
</file>