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AT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Tabelle1!$A$2</c:f>
              <c:strCache>
                <c:ptCount val="1"/>
                <c:pt idx="0">
                  <c:v>Anzahl</c:v>
                </c:pt>
              </c:strCache>
            </c:strRef>
          </c:tx>
          <c:cat>
            <c:strRef>
              <c:f>Tabelle1!$B$1:$D$1</c:f>
              <c:strCache>
                <c:ptCount val="3"/>
                <c:pt idx="0">
                  <c:v>Kinder</c:v>
                </c:pt>
                <c:pt idx="1">
                  <c:v>Frauen</c:v>
                </c:pt>
                <c:pt idx="2">
                  <c:v>Männer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142</c:v>
                </c:pt>
                <c:pt idx="1">
                  <c:v>95</c:v>
                </c:pt>
                <c:pt idx="2">
                  <c:v>214</c:v>
                </c:pt>
              </c:numCache>
            </c:numRef>
          </c:val>
        </c:ser>
        <c:axId val="66026496"/>
        <c:axId val="68235648"/>
      </c:barChart>
      <c:catAx>
        <c:axId val="66026496"/>
        <c:scaling>
          <c:orientation val="minMax"/>
        </c:scaling>
        <c:axPos val="l"/>
        <c:tickLblPos val="nextTo"/>
        <c:crossAx val="68235648"/>
        <c:crosses val="autoZero"/>
        <c:auto val="1"/>
        <c:lblAlgn val="ctr"/>
        <c:lblOffset val="100"/>
      </c:catAx>
      <c:valAx>
        <c:axId val="68235648"/>
        <c:scaling>
          <c:orientation val="minMax"/>
        </c:scaling>
        <c:axPos val="b"/>
        <c:majorGridlines/>
        <c:numFmt formatCode="General" sourceLinked="1"/>
        <c:tickLblPos val="nextTo"/>
        <c:crossAx val="660264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4E900-A01B-4903-96B4-C6B84C327D72}" type="datetimeFigureOut">
              <a:rPr lang="de-DE" smtClean="0"/>
              <a:t>30.08.2008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  <p:pic>
        <p:nvPicPr>
          <p:cNvPr id="1026" name="Picture 2" descr="Maus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072462" y="214290"/>
            <a:ext cx="928686" cy="8899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Frühjahrslauf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TeilnehmerInnen und </a:t>
            </a:r>
            <a:r>
              <a:rPr lang="de-AT" dirty="0" err="1" smtClean="0"/>
              <a:t>SiegerInnen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Teilnahme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Tagesablauf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</p:spPr>
        <p:txBody>
          <a:bodyPr>
            <a:normAutofit/>
          </a:bodyPr>
          <a:lstStyle/>
          <a:p>
            <a:r>
              <a:rPr lang="de-AT" dirty="0" smtClean="0"/>
              <a:t>10:00 Uhr</a:t>
            </a:r>
          </a:p>
          <a:p>
            <a:pPr lvl="1"/>
            <a:r>
              <a:rPr lang="de-AT" dirty="0" smtClean="0"/>
              <a:t>Start Marathonlauf</a:t>
            </a:r>
          </a:p>
          <a:p>
            <a:r>
              <a:rPr lang="de-AT" dirty="0" smtClean="0"/>
              <a:t>10:30 Uhr</a:t>
            </a:r>
          </a:p>
          <a:p>
            <a:pPr lvl="1"/>
            <a:r>
              <a:rPr lang="de-AT" dirty="0" smtClean="0"/>
              <a:t>Start 10.000 Meter-Lauf</a:t>
            </a:r>
          </a:p>
          <a:p>
            <a:r>
              <a:rPr lang="de-AT" dirty="0" smtClean="0"/>
              <a:t>11:00 Uhr</a:t>
            </a:r>
          </a:p>
          <a:p>
            <a:pPr lvl="1"/>
            <a:r>
              <a:rPr lang="de-AT" dirty="0" smtClean="0"/>
              <a:t>Start 5.000 Meter-Lauf</a:t>
            </a:r>
          </a:p>
          <a:p>
            <a:r>
              <a:rPr lang="de-AT" dirty="0" smtClean="0"/>
              <a:t>12:00 Uhr</a:t>
            </a:r>
          </a:p>
          <a:p>
            <a:pPr lvl="1"/>
            <a:r>
              <a:rPr lang="de-AT" dirty="0" smtClean="0"/>
              <a:t>Start 1.000 Meter-Lauf</a:t>
            </a:r>
            <a:endParaRPr lang="de-AT" dirty="0"/>
          </a:p>
        </p:txBody>
      </p:sp>
      <p:pic>
        <p:nvPicPr>
          <p:cNvPr id="2051" name="Picture 3" descr="Rote_Ma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6072198" y="2714620"/>
            <a:ext cx="1872000" cy="17940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de-AT" dirty="0" smtClean="0"/>
              <a:t>Marathon-Strecke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</p:spPr>
        <p:txBody>
          <a:bodyPr/>
          <a:lstStyle/>
          <a:p>
            <a:r>
              <a:rPr lang="de-AT" dirty="0" smtClean="0"/>
              <a:t>Sportplatz</a:t>
            </a:r>
          </a:p>
          <a:p>
            <a:r>
              <a:rPr lang="de-AT" dirty="0" smtClean="0"/>
              <a:t>ZIEL</a:t>
            </a:r>
          </a:p>
          <a:p>
            <a:r>
              <a:rPr lang="de-AT" dirty="0" smtClean="0"/>
              <a:t>Bahnhof</a:t>
            </a:r>
          </a:p>
          <a:p>
            <a:r>
              <a:rPr lang="de-AT" dirty="0" smtClean="0"/>
              <a:t>Schlossberg</a:t>
            </a:r>
          </a:p>
          <a:p>
            <a:r>
              <a:rPr lang="de-AT" dirty="0" smtClean="0"/>
              <a:t>Rathaus</a:t>
            </a:r>
            <a:endParaRPr lang="de-AT" dirty="0"/>
          </a:p>
        </p:txBody>
      </p:sp>
      <p:sp>
        <p:nvSpPr>
          <p:cNvPr id="4" name="Rechteck 3" descr="Rechteck"/>
          <p:cNvSpPr/>
          <p:nvPr/>
        </p:nvSpPr>
        <p:spPr>
          <a:xfrm>
            <a:off x="1285852" y="5429264"/>
            <a:ext cx="6000792" cy="857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0">
            <a:solidFill>
              <a:srgbClr val="FF0000"/>
            </a:solidFill>
          </a:ln>
          <a:effectLst>
            <a:outerShdw blurRad="76200" dist="431800" dir="8700000" sy="23000" kx="-1200000" algn="bl" rotWithShape="0">
              <a:srgbClr val="7030A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Marathon-Sieger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86116" y="2214554"/>
            <a:ext cx="5400684" cy="3911609"/>
          </a:xfrm>
        </p:spPr>
        <p:txBody>
          <a:bodyPr/>
          <a:lstStyle/>
          <a:p>
            <a:r>
              <a:rPr lang="de-AT" dirty="0" smtClean="0"/>
              <a:t>Siegerin:	Karin Haslinger</a:t>
            </a:r>
          </a:p>
          <a:p>
            <a:r>
              <a:rPr lang="de-AT" dirty="0" smtClean="0"/>
              <a:t>Sieger:	Peter Steiner</a:t>
            </a:r>
            <a:endParaRPr lang="de-AT" dirty="0"/>
          </a:p>
        </p:txBody>
      </p:sp>
      <p:pic>
        <p:nvPicPr>
          <p:cNvPr id="4" name="Picture 4" descr="Medail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205038"/>
            <a:ext cx="1804988" cy="2735262"/>
          </a:xfrm>
          <a:prstGeom prst="rect">
            <a:avLst/>
          </a:prstGeom>
          <a:solidFill>
            <a:srgbClr val="FFCC00"/>
          </a:solidFill>
          <a:ln w="114300">
            <a:solidFill>
              <a:srgbClr val="00008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GewinnerInnen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86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97709">
                <a:tc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Frauen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Männer</a:t>
                      </a:r>
                      <a:endParaRPr lang="de-AT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10.000 Meter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Petra Mayer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Paul Salzer</a:t>
                      </a:r>
                      <a:endParaRPr lang="de-AT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5.000 Meter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Gabi Gruber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Kurt Lauser</a:t>
                      </a:r>
                      <a:endParaRPr lang="de-AT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3.000 Meter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Lisa Müller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Bernd Maurer</a:t>
                      </a:r>
                      <a:endParaRPr lang="de-AT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1.000 Meter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Dora Alda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Lukas</a:t>
                      </a:r>
                      <a:r>
                        <a:rPr lang="de-AT" baseline="0" dirty="0" smtClean="0"/>
                        <a:t> Hauser</a:t>
                      </a:r>
                      <a:endParaRPr lang="de-AT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500 Meter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Training</a:t>
            </a:r>
            <a:endParaRPr lang="de-A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Bildschirmpräsentation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Larissa-Design</vt:lpstr>
      <vt:lpstr>Frühjahrslauf</vt:lpstr>
      <vt:lpstr>Teilnahme</vt:lpstr>
      <vt:lpstr>Tagesablauf</vt:lpstr>
      <vt:lpstr>Marathon-Strecke</vt:lpstr>
      <vt:lpstr>Marathon-Sieger</vt:lpstr>
      <vt:lpstr>GewinnerInnen</vt:lpstr>
      <vt:lpstr>Training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Frühjahrslauf</dc:title>
  <dc:creator>Eva Reckendorfer</dc:creator>
  <cp:lastModifiedBy>Eva Reckendorfer</cp:lastModifiedBy>
  <cp:revision>3</cp:revision>
  <dcterms:created xsi:type="dcterms:W3CDTF">2008-08-30T08:34:12Z</dcterms:created>
  <dcterms:modified xsi:type="dcterms:W3CDTF">2008-08-30T08:54:25Z</dcterms:modified>
</cp:coreProperties>
</file>