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444D8-F6C0-48F9-86EE-D780DAB05D04}" type="datetimeFigureOut">
              <a:rPr lang="de-DE" smtClean="0"/>
              <a:t>29.09.2019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67350-8789-4F12-8F0F-E6AE71569B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17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Speichermedien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6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wichtigsten Speichermedien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Interne Festplatten</a:t>
            </a:r>
          </a:p>
          <a:p>
            <a:r>
              <a:rPr lang="de-DE" dirty="0" smtClean="0"/>
              <a:t>Externe Festplatten</a:t>
            </a:r>
          </a:p>
          <a:p>
            <a:r>
              <a:rPr lang="de-DE" dirty="0" smtClean="0"/>
              <a:t>Netzlaufwerk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smtClean="0"/>
              <a:t>DVD</a:t>
            </a:r>
          </a:p>
          <a:p>
            <a:r>
              <a:rPr lang="de-DE" dirty="0" smtClean="0"/>
              <a:t>Blu-ray Disc</a:t>
            </a:r>
          </a:p>
          <a:p>
            <a:r>
              <a:rPr lang="de-DE" dirty="0" smtClean="0"/>
              <a:t>USB-Stick</a:t>
            </a:r>
          </a:p>
          <a:p>
            <a:r>
              <a:rPr lang="de-DE" dirty="0" smtClean="0"/>
              <a:t>Speicherkarte</a:t>
            </a:r>
          </a:p>
          <a:p>
            <a:r>
              <a:rPr lang="de-DE" dirty="0" smtClean="0"/>
              <a:t>Online-Datenspeicher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099" y="2696513"/>
            <a:ext cx="2509209" cy="252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63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Maßeinheiten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685802" y="2771480"/>
            <a:ext cx="11006921" cy="1357460"/>
            <a:chOff x="685802" y="2771480"/>
            <a:chExt cx="11006921" cy="1357460"/>
          </a:xfrm>
        </p:grpSpPr>
        <p:sp>
          <p:nvSpPr>
            <p:cNvPr id="4" name="Rechteck 3"/>
            <p:cNvSpPr/>
            <p:nvPr/>
          </p:nvSpPr>
          <p:spPr>
            <a:xfrm>
              <a:off x="685802" y="2771480"/>
              <a:ext cx="2095106" cy="13574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KB</a:t>
              </a:r>
              <a:endParaRPr lang="de-DE" sz="4800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3656407" y="2771480"/>
              <a:ext cx="2095106" cy="13574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MB</a:t>
              </a:r>
              <a:endParaRPr lang="de-DE" sz="4800" dirty="0"/>
            </a:p>
          </p:txBody>
        </p:sp>
        <p:sp>
          <p:nvSpPr>
            <p:cNvPr id="9" name="Rechteck 8"/>
            <p:cNvSpPr/>
            <p:nvPr/>
          </p:nvSpPr>
          <p:spPr>
            <a:xfrm>
              <a:off x="6627012" y="2771480"/>
              <a:ext cx="2095106" cy="1357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GB</a:t>
              </a:r>
              <a:endParaRPr lang="de-DE" sz="4800" dirty="0"/>
            </a:p>
          </p:txBody>
        </p:sp>
        <p:sp>
          <p:nvSpPr>
            <p:cNvPr id="10" name="Rechteck 9"/>
            <p:cNvSpPr/>
            <p:nvPr/>
          </p:nvSpPr>
          <p:spPr>
            <a:xfrm>
              <a:off x="9597617" y="2771480"/>
              <a:ext cx="2095106" cy="13574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>
              <a:outerShdw blurRad="50800" dist="38100" dir="5400000" sx="125000" sy="12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TB</a:t>
              </a:r>
              <a:endParaRPr lang="de-DE" sz="4800" dirty="0"/>
            </a:p>
          </p:txBody>
        </p:sp>
        <p:cxnSp>
          <p:nvCxnSpPr>
            <p:cNvPr id="12" name="Gerade Verbindung mit Pfeil 11"/>
            <p:cNvCxnSpPr>
              <a:stCxn id="4" idx="3"/>
              <a:endCxn id="7" idx="1"/>
            </p:cNvCxnSpPr>
            <p:nvPr/>
          </p:nvCxnSpPr>
          <p:spPr>
            <a:xfrm>
              <a:off x="2780908" y="3450210"/>
              <a:ext cx="8754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06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mme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TC103457452[[fn=Himmlisch]]</Template>
  <TotalTime>0</TotalTime>
  <Words>21</Words>
  <Application>Microsoft Office PowerPoint</Application>
  <PresentationFormat>Breitbild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Himmel</vt:lpstr>
      <vt:lpstr>Speichermedien</vt:lpstr>
      <vt:lpstr>Die wichtigsten Speichermedien</vt:lpstr>
      <vt:lpstr>Maßeinheiten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Speichermedien</dc:title>
  <dc:creator>Petra Nachbaur</dc:creator>
  <cp:lastModifiedBy>Leslie Himmen</cp:lastModifiedBy>
  <cp:revision>10</cp:revision>
  <dcterms:created xsi:type="dcterms:W3CDTF">2014-01-14T15:05:27Z</dcterms:created>
  <dcterms:modified xsi:type="dcterms:W3CDTF">2019-09-29T15:29:49Z</dcterms:modified>
</cp:coreProperties>
</file>